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066680" y="4156920"/>
            <a:ext cx="100580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20800" y="4156920"/>
            <a:ext cx="49082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066680" y="4156920"/>
            <a:ext cx="49082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931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931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31680" y="2102760"/>
            <a:ext cx="4927320" cy="393156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3631680" y="2102760"/>
            <a:ext cx="4927320" cy="393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066680" y="2103120"/>
            <a:ext cx="10058040" cy="393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931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3931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3931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066680" y="4156920"/>
            <a:ext cx="49082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3931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3931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800" y="4156920"/>
            <a:ext cx="49082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066680" y="4156920"/>
            <a:ext cx="100580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2"/>
          </a:solidFill>
          <a:ln w="6480"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931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182880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</a:p>
          <a:p>
            <a:pPr marL="457200" lvl="1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31520" lvl="2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005840" lvl="3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80160" lvl="4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274320" y="6307560"/>
            <a:ext cx="2742840" cy="2739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4/30/17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89840" y="6307560"/>
            <a:ext cx="5211720" cy="27396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0469880" y="6307560"/>
            <a:ext cx="1462680" cy="2739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31DD4041-8182-41ED-9FBD-3F313AE1F8F2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2073240" y="200880"/>
            <a:ext cx="8042040" cy="781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1CADE4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Cider Retrospective</a:t>
            </a:r>
            <a:r>
              <a:rPr lang="en-US" sz="900" b="0" strike="noStrike" spc="-1">
                <a:solidFill>
                  <a:srgbClr val="1CADE4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2073240" y="890280"/>
            <a:ext cx="8042040" cy="5702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lvl="1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What Went Well?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31520" lvl="2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Working together on common issues (Travis CI)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31520" lvl="2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Focusing on top priority issues (Travis CI)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57200" lvl="1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What Can We do to Improve?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31520" lvl="2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Work face-to-face more often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31520" lvl="2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Choose a project that better suits the individual skills of the team members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57200" lvl="1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What Might Be Impeding Us from Performing Better?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31520" lvl="2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Lack of experience with Android development and hard-to-find or outdated/unsupported learning resources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31520" lvl="2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Developing software in three different environments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2073240" y="108000"/>
            <a:ext cx="8042040" cy="781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1CADE4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Cider Retrospective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2073240" y="890280"/>
            <a:ext cx="8042040" cy="5702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lvl="1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What Can I do to Improve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?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005840" lvl="3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Sherman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 more assertive when communicating with team members.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Ask team members for updates more frequently when they are working on something directly related to my tasks/issues.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005840" lvl="3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Forrest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Set aside time to work face-to-face with team members on tasks where clear communication is critical.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Work in Android SDK on desktop computer—which can handle emulation—instead of on laptop—which can’t handle emulation.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005840" lvl="3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Zach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Improve proficiency in development environment – Android Studio requires considerable investment to become proficient in and warrants a semester of study in of itself, let alone learning and developing a project at the same time.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Break up sprin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 tasks into smaller artifacts so that team members can more easily understand progress if need be</a:t>
            </a: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2073240" y="108000"/>
            <a:ext cx="8042040" cy="781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1CADE4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Cider Retrospective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2073240" y="890280"/>
            <a:ext cx="8042040" cy="5702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lvl="1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What Can I do to Improve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?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005840" lvl="3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Christian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If I had the time, it would have helped to put more effort into learning Android Studio.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Become proficient in Java and gain a more thorough understanding of OO concepts.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005840" lvl="3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Nick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Thing 1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Thing 2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005840" lvl="3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Ed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 could have improved my spreading my balance into other parts of the application.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 could have also improved by gaining more of an understanding of the base applications we used to develop </a:t>
            </a:r>
            <a:r>
              <a:rPr lang="en-US" sz="1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our app from.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36</TotalTime>
  <Words>293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Century Gothic</vt:lpstr>
      <vt:lpstr>DejaVu Sans</vt:lpstr>
      <vt:lpstr>Garamond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Cider Retrospective </dc:title>
  <dc:subject/>
  <dc:creator>Thompson, Sherman T</dc:creator>
  <dc:description/>
  <cp:lastModifiedBy>Edward Dees</cp:lastModifiedBy>
  <cp:revision>10</cp:revision>
  <dcterms:created xsi:type="dcterms:W3CDTF">2017-04-30T16:51:05Z</dcterms:created>
  <dcterms:modified xsi:type="dcterms:W3CDTF">2017-05-01T03:51:52Z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