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2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Review and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End-of-Semester Project Goal: Create an android application that helps organize people’s pantry and suggest recipes based on their supplies.</a:t>
            </a:r>
          </a:p>
          <a:p>
            <a:endParaRPr lang="en-US" dirty="0"/>
          </a:p>
          <a:p>
            <a:r>
              <a:rPr lang="en-US" dirty="0" smtClean="0"/>
              <a:t>Sprint 1 Goal:  Become familiar with Android Studio and set up a database for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practice files individually</a:t>
            </a:r>
          </a:p>
          <a:p>
            <a:r>
              <a:rPr lang="en-US" dirty="0" smtClean="0"/>
              <a:t>Running emulation of </a:t>
            </a:r>
            <a:r>
              <a:rPr lang="en-US" dirty="0" err="1" smtClean="0"/>
              <a:t>RecipeAssistant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accurate time estimations on tasks</a:t>
            </a:r>
          </a:p>
          <a:p>
            <a:r>
              <a:rPr lang="en-US" dirty="0" smtClean="0"/>
              <a:t>Consistent work – </a:t>
            </a:r>
            <a:r>
              <a:rPr lang="en-US" smtClean="0"/>
              <a:t>no “hero”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Balanced workload</a:t>
            </a:r>
          </a:p>
          <a:p>
            <a:r>
              <a:rPr lang="en-US" dirty="0" smtClean="0"/>
              <a:t>No members caused blocks for anyone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organization in general (on GitHub and with Slack)</a:t>
            </a:r>
          </a:p>
          <a:p>
            <a:r>
              <a:rPr lang="en-US" dirty="0" smtClean="0"/>
              <a:t>Inefficient - some work ended up wasted (code we could not use</a:t>
            </a:r>
            <a:r>
              <a:rPr lang="en-US" dirty="0" smtClean="0"/>
              <a:t>)</a:t>
            </a:r>
          </a:p>
          <a:p>
            <a:r>
              <a:rPr lang="en-US" dirty="0"/>
              <a:t>Individual improvements?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Impeding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do short standups outside of class (stay informed)</a:t>
            </a:r>
          </a:p>
          <a:p>
            <a:r>
              <a:rPr lang="en-US" dirty="0" smtClean="0"/>
              <a:t>Code reviews over </a:t>
            </a:r>
            <a:r>
              <a:rPr lang="en-US" dirty="0" smtClean="0"/>
              <a:t>research/practice</a:t>
            </a:r>
          </a:p>
        </p:txBody>
      </p:sp>
    </p:spTree>
    <p:extLst>
      <p:ext uri="{BB962C8B-B14F-4D97-AF65-F5344CB8AC3E}">
        <p14:creationId xmlns:p14="http://schemas.microsoft.com/office/powerpoint/2010/main" val="3374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2763</TotalTime>
  <Words>145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Sprint 1 Review and Retrospective</vt:lpstr>
      <vt:lpstr>Description of Project</vt:lpstr>
      <vt:lpstr>Demo</vt:lpstr>
      <vt:lpstr>Review of Sprint 1 – Went Well</vt:lpstr>
      <vt:lpstr>Review of Sprint 1 – Could Improve</vt:lpstr>
      <vt:lpstr>Review of Sprint 1 – Impeding Performance?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Thompson, Sherman T</cp:lastModifiedBy>
  <cp:revision>11</cp:revision>
  <dcterms:created xsi:type="dcterms:W3CDTF">2017-03-06T23:04:19Z</dcterms:created>
  <dcterms:modified xsi:type="dcterms:W3CDTF">2017-03-08T21:12:53Z</dcterms:modified>
</cp:coreProperties>
</file>