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4152240" y="2638080"/>
            <a:ext cx="3887280" cy="31017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4152240" y="2638080"/>
            <a:ext cx="3887280" cy="310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2231280" y="964800"/>
            <a:ext cx="7729200" cy="5509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4152240" y="2638080"/>
            <a:ext cx="3887280" cy="31017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4152240" y="2638080"/>
            <a:ext cx="3887280" cy="310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231280" y="964800"/>
            <a:ext cx="7729200" cy="5509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8A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600200" y="2386800"/>
            <a:ext cx="8991360" cy="1645560"/>
          </a:xfrm>
          <a:prstGeom prst="rect">
            <a:avLst/>
          </a:prstGeom>
        </p:spPr>
        <p:txBody>
          <a:bodyPr lIns="274320" tIns="182880" rIns="274320" bIns="182880" anchor="ctr" anchorCtr="1"/>
          <a:lstStyle/>
          <a:p>
            <a:pPr algn="ctr">
              <a:lnSpc>
                <a:spcPct val="100000"/>
              </a:lnSpc>
            </a:pPr>
            <a:r>
              <a:rPr lang="en-US" sz="3800" b="0" strike="noStrike" cap="all" spc="199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Click to edit Master title style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7821360" y="6238800"/>
            <a:ext cx="2753280" cy="3236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4/10/17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1600200" y="6236280"/>
            <a:ext cx="5900760" cy="319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10758960" y="6217920"/>
            <a:ext cx="365400" cy="365400"/>
          </a:xfrm>
          <a:prstGeom prst="rect">
            <a:avLst/>
          </a:prstGeom>
        </p:spPr>
        <p:txBody>
          <a:bodyPr lIns="18360" rIns="18360" anchor="ctr"/>
          <a:lstStyle/>
          <a:p>
            <a:pPr algn="ctr">
              <a:lnSpc>
                <a:spcPct val="100000"/>
              </a:lnSpc>
            </a:pPr>
            <a:fld id="{224C6E90-D370-489F-9AFE-C8CCA88FEE10}" type="slidenum"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182880" tIns="182880" rIns="182880" bIns="182880" anchor="ctr"/>
          <a:lstStyle/>
          <a:p>
            <a:pPr algn="ctr">
              <a:lnSpc>
                <a:spcPct val="90000"/>
              </a:lnSpc>
            </a:pPr>
            <a:r>
              <a:rPr lang="en-US" sz="2800" b="0" strike="noStrike" cap="all" spc="199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Sixth Outline Level</a:t>
            </a:r>
          </a:p>
          <a:p>
            <a:pPr marL="228600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Seventh Outline LevelEdit Master text styles</a:t>
            </a:r>
          </a:p>
          <a:p>
            <a:pPr marL="457200" lvl="1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Second level</a:t>
            </a:r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685800" lvl="2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Third level</a:t>
            </a:r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914400" lvl="3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Fourth level</a:t>
            </a:r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1143000" lvl="4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Fifth level</a:t>
            </a:r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7821360" y="6238800"/>
            <a:ext cx="2753280" cy="3236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4/10/17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1600200" y="6236280"/>
            <a:ext cx="5900760" cy="319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10758960" y="6217920"/>
            <a:ext cx="365400" cy="365400"/>
          </a:xfrm>
          <a:prstGeom prst="rect">
            <a:avLst/>
          </a:prstGeom>
        </p:spPr>
        <p:txBody>
          <a:bodyPr lIns="18360" rIns="18360" anchor="ctr"/>
          <a:lstStyle/>
          <a:p>
            <a:pPr algn="ctr">
              <a:lnSpc>
                <a:spcPct val="100000"/>
              </a:lnSpc>
            </a:pPr>
            <a:fld id="{A124D932-7FC5-46C6-90EB-ABEE7F60D877}" type="slidenum"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600200" y="2386800"/>
            <a:ext cx="8991360" cy="1645560"/>
          </a:xfrm>
          <a:prstGeom prst="rect">
            <a:avLst/>
          </a:prstGeom>
          <a:solidFill>
            <a:srgbClr val="FFFFFF"/>
          </a:solidFill>
          <a:ln w="38160">
            <a:solidFill>
              <a:srgbClr val="404040"/>
            </a:solidFill>
            <a:round/>
          </a:ln>
        </p:spPr>
        <p:txBody>
          <a:bodyPr lIns="274320" tIns="182880" rIns="274320" bIns="182880" anchor="ctr" anchorCtr="1"/>
          <a:lstStyle/>
          <a:p>
            <a:pPr algn="ctr">
              <a:lnSpc>
                <a:spcPct val="100000"/>
              </a:lnSpc>
            </a:pPr>
            <a:r>
              <a:rPr lang="en-US" sz="3800" b="0" strike="noStrike" cap="all" spc="199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Sprint 1I Review and Retrospective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2695320" y="4352400"/>
            <a:ext cx="6801120" cy="1239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Team Cider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>
            <a:noFill/>
          </a:ln>
        </p:spPr>
        <p:txBody>
          <a:bodyPr lIns="182880" tIns="182880" rIns="182880" bIns="182880" anchor="ctr"/>
          <a:lstStyle/>
          <a:p>
            <a:pPr algn="ctr">
              <a:lnSpc>
                <a:spcPct val="90000"/>
              </a:lnSpc>
            </a:pPr>
            <a:r>
              <a:rPr lang="en-US" sz="2800" b="0" strike="noStrike" cap="all" spc="199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Sprint II review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2231280" y="2638080"/>
            <a:ext cx="7729200" cy="3101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Project Status:</a:t>
            </a:r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28600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End-of-Semester Project Goal:</a:t>
            </a: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Create an android application that helps organize people’s pantry and suggest recipes based on their supplies.</a:t>
            </a:r>
          </a:p>
          <a:p>
            <a:pPr marL="228600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Sprint II Goal:</a:t>
            </a: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Modify Recipe Assistant open source code to be more outfitted to our project goal</a:t>
            </a:r>
          </a:p>
          <a:p>
            <a:pPr marL="228600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Stories Finished: </a:t>
            </a: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Entity/Relationship Model for Database.</a:t>
            </a:r>
          </a:p>
          <a:p>
            <a:pPr marL="228600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Artifacts Created: </a:t>
            </a: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See Code section</a:t>
            </a: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>
            <a:noFill/>
          </a:ln>
        </p:spPr>
        <p:txBody>
          <a:bodyPr lIns="182880" tIns="182880" rIns="182880" bIns="182880" anchor="ctr"/>
          <a:lstStyle/>
          <a:p>
            <a:pPr algn="ctr">
              <a:lnSpc>
                <a:spcPct val="90000"/>
              </a:lnSpc>
            </a:pPr>
            <a:r>
              <a:rPr lang="en-US" sz="2800" b="0" strike="noStrike" cap="all" spc="199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retrospective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2231280" y="2638080"/>
            <a:ext cx="7729200" cy="3719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What went well?</a:t>
            </a:r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28600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Communication and updates on what each team member was doing.</a:t>
            </a:r>
          </a:p>
          <a:p>
            <a:pPr marL="228600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Consensus on dropping work.</a:t>
            </a:r>
          </a:p>
          <a:p>
            <a:pPr marL="228600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Work load balance among team members.</a:t>
            </a: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What might be impending us from performing better?</a:t>
            </a:r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28600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General proficiency in Android development.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>
            <a:noFill/>
          </a:ln>
        </p:spPr>
        <p:txBody>
          <a:bodyPr lIns="182880" tIns="182880" rIns="182880" bIns="182880" anchor="ctr"/>
          <a:lstStyle/>
          <a:p>
            <a:pPr algn="ctr">
              <a:lnSpc>
                <a:spcPct val="90000"/>
              </a:lnSpc>
            </a:pPr>
            <a:r>
              <a:rPr lang="en-US" sz="2800" b="0" strike="noStrike" cap="all" spc="199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retrospective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2231280" y="2638080"/>
            <a:ext cx="7729200" cy="3719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What can we do to improve?</a:t>
            </a:r>
            <a:endParaRPr lang="en-US" sz="18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28600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As a team: Break down larger issues into smaller ones.</a:t>
            </a:r>
          </a:p>
          <a:p>
            <a:pPr marL="228600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Individually:</a:t>
            </a:r>
          </a:p>
          <a:p>
            <a:pPr marL="457200" lvl="1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Sherman: Update team/management early and regularly when hitting blocks.</a:t>
            </a:r>
          </a:p>
          <a:p>
            <a:pPr marL="457200" lvl="1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Ed</a:t>
            </a:r>
            <a:r>
              <a:rPr lang="en-US" sz="1600" b="0" strike="noStrike" spc="-1" dirty="0" smtClean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: Make tasks </a:t>
            </a:r>
            <a:r>
              <a:rPr lang="en-US" sz="1600" spc="-1" dirty="0" smtClean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simpler, to allow ability to finish each task assigned in sprint.</a:t>
            </a:r>
            <a:endParaRPr lang="en-US" sz="16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457200" lvl="1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Nick</a:t>
            </a:r>
            <a:r>
              <a:rPr lang="en-US" sz="1600" b="0" strike="noStrike" spc="-1" dirty="0" smtClean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: Subdivide tasks into smaller tasks so that work demonstrated by sprint reports </a:t>
            </a:r>
            <a:r>
              <a:rPr lang="en-US" sz="1600" b="0" strike="noStrike" spc="-1" smtClean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properly reflects work done. </a:t>
            </a:r>
            <a:endParaRPr lang="en-US" sz="16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457200" lvl="1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Christian: Plan ahead more clearly to minimize changing issues mid-sprint, dropping work.</a:t>
            </a:r>
          </a:p>
          <a:p>
            <a:pPr marL="457200" lvl="1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Forrest:</a:t>
            </a:r>
          </a:p>
          <a:p>
            <a:pPr marL="457200" lvl="1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Zack: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2820</TotalTime>
  <Words>197</Words>
  <Application>Microsoft Macintosh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DejaVu Sans</vt:lpstr>
      <vt:lpstr>Gill Sans MT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 Review and Retrospective</dc:title>
  <dc:subject/>
  <dc:creator>Thompson, Sherman T</dc:creator>
  <dc:description/>
  <cp:lastModifiedBy>Abbott, Nicholas</cp:lastModifiedBy>
  <cp:revision>21</cp:revision>
  <dcterms:created xsi:type="dcterms:W3CDTF">2017-03-06T23:04:19Z</dcterms:created>
  <dcterms:modified xsi:type="dcterms:W3CDTF">2017-04-10T19:54:18Z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