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111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695320" y="4352400"/>
            <a:ext cx="6800760" cy="12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Team Cider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757520" y="2153160"/>
            <a:ext cx="8202600" cy="358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Project Status: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Create an android application that helps organize people’s pantry and suggest recipes based on their supplies.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Goals: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Integrate Travis CI, implement login feature, refactor RecipeAssistant, tweak UI, add new feature classes to the app.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Integrate login with database, integrate RecipeAssistant with Travis CI, added new feature classes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See Code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review: Individual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85920" y="1957320"/>
            <a:ext cx="9515160" cy="38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Ed: </a:t>
            </a:r>
            <a:r>
              <a:rPr lang="en-US" sz="180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on getting access to database. 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Tried to get help from Dr. Lehr. We were unable to gain access to </a:t>
            </a:r>
            <a:r>
              <a:rPr lang="en-US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aws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database.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Forrest: </a:t>
            </a:r>
            <a:r>
              <a:rPr lang="en-US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with Zach on refactoring </a:t>
            </a:r>
            <a:r>
              <a:rPr lang="en-US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MainActivity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class. Attempted to write an activity that lists recipes and its corresponding xml file that would launch the new activity subsequent to login.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Nick: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Sherman: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Found database we can connect to. Created API scripts. Integrated login API with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Christian: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Helped integrate the project with Travis CI, tweaked the UI for the final demo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Zach: </a:t>
            </a:r>
            <a:r>
              <a:rPr lang="en-US" sz="180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with Forrest to refactor </a:t>
            </a:r>
            <a:r>
              <a:rPr lang="en-US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MainActivity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class. Set up Login Activity so that Sherman could integrate login API.  Worked with Christian to </a:t>
            </a:r>
            <a:r>
              <a:rPr lang="en-US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integrate project with </a:t>
            </a:r>
            <a:r>
              <a:rPr lang="en-US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Travis CI.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2853</TotalTime>
  <Words>220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DejaVu Sans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Zack</cp:lastModifiedBy>
  <cp:revision>32</cp:revision>
  <dcterms:created xsi:type="dcterms:W3CDTF">2017-03-06T23:04:19Z</dcterms:created>
  <dcterms:modified xsi:type="dcterms:W3CDTF">2017-04-26T21:56:25Z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