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8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Sprint 1 Review and Retrospective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Cider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4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End-of-Semester Project Goal: Create an android application that helps organize people’s pantry and suggest recipes based on their supplies.</a:t>
            </a:r>
          </a:p>
          <a:p>
            <a:endParaRPr lang="en-US" dirty="0"/>
          </a:p>
          <a:p>
            <a:r>
              <a:rPr lang="en-US" dirty="0" smtClean="0"/>
              <a:t>Sprint 1 Goal:  Become familiar with Android Studio and set up a database for our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15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Mostly practice files individually</a:t>
            </a:r>
          </a:p>
          <a:p>
            <a:r>
              <a:rPr lang="en-US" dirty="0" smtClean="0"/>
              <a:t>Running emulation of </a:t>
            </a:r>
            <a:r>
              <a:rPr lang="en-US" dirty="0" err="1" smtClean="0"/>
              <a:t>RecipeAssistant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8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Sprint 1 – Went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Fairly accurate time estimations on tasks</a:t>
            </a:r>
          </a:p>
          <a:p>
            <a:r>
              <a:rPr lang="en-US" dirty="0" smtClean="0"/>
              <a:t>Consistent work – </a:t>
            </a:r>
            <a:r>
              <a:rPr lang="en-US" smtClean="0"/>
              <a:t>no “hero” </a:t>
            </a:r>
            <a:r>
              <a:rPr lang="en-US" dirty="0" smtClean="0"/>
              <a:t>hours</a:t>
            </a:r>
          </a:p>
          <a:p>
            <a:r>
              <a:rPr lang="en-US" dirty="0" smtClean="0"/>
              <a:t>Balanced workload</a:t>
            </a:r>
          </a:p>
          <a:p>
            <a:r>
              <a:rPr lang="en-US" dirty="0" smtClean="0"/>
              <a:t>No members caused blocks for anyone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2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Sprint 1 – Could Improve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organization in general (on GitHub and with Slack)</a:t>
            </a:r>
          </a:p>
          <a:p>
            <a:r>
              <a:rPr lang="en-US" dirty="0" smtClean="0"/>
              <a:t>Inefficient - some work ended up wasted (code we could not use)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5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Sprint 1 – Impeding Performance?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do short standups outside of class (stay informed)</a:t>
            </a:r>
          </a:p>
          <a:p>
            <a:r>
              <a:rPr lang="en-US" dirty="0" smtClean="0"/>
              <a:t>Code reviews over research/practice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43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</TotalTime>
  <Words>142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Arial</vt:lpstr>
      <vt:lpstr>Gallery</vt:lpstr>
      <vt:lpstr>Sprint 1 Review and Retrospective</vt:lpstr>
      <vt:lpstr>Description of Project</vt:lpstr>
      <vt:lpstr>Demo</vt:lpstr>
      <vt:lpstr>Review of Sprint 1 – Went Well</vt:lpstr>
      <vt:lpstr>Review of Sprint 1 – Could Improve</vt:lpstr>
      <vt:lpstr>Review of Sprint 1 – Impeding Performance?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Review and Retrospective</dc:title>
  <dc:creator>Thompson, Sherman T</dc:creator>
  <cp:lastModifiedBy>Thompson, Sherman T</cp:lastModifiedBy>
  <cp:revision>6</cp:revision>
  <dcterms:created xsi:type="dcterms:W3CDTF">2017-03-06T23:04:19Z</dcterms:created>
  <dcterms:modified xsi:type="dcterms:W3CDTF">2017-03-06T23:18:48Z</dcterms:modified>
</cp:coreProperties>
</file>