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52240" y="2638080"/>
            <a:ext cx="3887280" cy="31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224C6E90-D370-489F-9AFE-C8CCA88FEE10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4/10/17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/>
          <a:lstStyle/>
          <a:p>
            <a:pPr algn="ctr">
              <a:lnSpc>
                <a:spcPct val="100000"/>
              </a:lnSpc>
            </a:pPr>
            <a:fld id="{A124D932-7FC5-46C6-90EB-ABEE7F60D877}" type="slidenum"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round/>
          </a:ln>
        </p:spPr>
        <p:txBody>
          <a:bodyPr lIns="274320" tIns="182880" rIns="274320" bIns="182880" anchor="ctr" anchorCtr="1"/>
          <a:lstStyle/>
          <a:p>
            <a:pPr algn="ctr">
              <a:lnSpc>
                <a:spcPct val="100000"/>
              </a:lnSpc>
            </a:pPr>
            <a:r>
              <a:rPr lang="en-US" sz="3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1I Review and Retrospective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Team Cider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review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Project Status: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End-of-Semester Project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Create an android application that helps organize people’s pantry and suggest recipes based on their supplies.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Sprint II Goal: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Modify Recipe Assistant open source code to be more outfitted to our project goal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Stories Finished: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Entity/Relationship Model for Database.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Artifacts Created: </a:t>
            </a: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Code section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went well?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Communication and updates on what each team member was doing.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Consensus on dropping work.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Work load balance among team members.</a:t>
            </a: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might be impending us from performing better?</a:t>
            </a:r>
            <a:endParaRPr lang="en-US" sz="18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General proficiency in Android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>
            <a:noFill/>
          </a:ln>
        </p:spPr>
        <p:txBody>
          <a:bodyPr lIns="182880" tIns="182880" rIns="182880" bIns="18288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cap="all" spc="19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retrospective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71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What can we do to improve?</a:t>
            </a:r>
            <a:endParaRPr lang="en-US" sz="18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As a team: Break down larger issues into smaller ones.</a:t>
            </a:r>
          </a:p>
          <a:p>
            <a:pPr marL="228600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Individually: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Sherman: Update team/management early and regularly when hitting blocks.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Ed</a:t>
            </a:r>
            <a:r>
              <a:rPr lang="en-US" sz="1600" b="0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: </a:t>
            </a:r>
            <a:r>
              <a:rPr lang="en-US" sz="1600" b="0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</a:t>
            </a:r>
            <a:r>
              <a:rPr lang="en-US" sz="16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tasks more simple, allowing more time to finish </a:t>
            </a:r>
            <a:r>
              <a:rPr lang="en-US" sz="1600" b="0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each </a:t>
            </a:r>
            <a:r>
              <a:rPr lang="en-US" sz="1600" b="0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task.</a:t>
            </a:r>
            <a:endParaRPr lang="en-US" sz="16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Nick: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Christian: Plan ahead more clearly to minimize changing issues mid-sprint, dropping work.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Forrest:</a:t>
            </a:r>
          </a:p>
          <a:p>
            <a:pPr marL="457200" lvl="1" indent="-228240">
              <a:lnSpc>
                <a:spcPct val="100000"/>
              </a:lnSpc>
              <a:buClr>
                <a:srgbClr val="418AB3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Zack: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2828</TotalTime>
  <Words>178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subject/>
  <dc:creator>Thompson, Sherman T</dc:creator>
  <dc:description/>
  <cp:lastModifiedBy>Edward Dees</cp:lastModifiedBy>
  <cp:revision>21</cp:revision>
  <dcterms:created xsi:type="dcterms:W3CDTF">2017-03-06T23:04:19Z</dcterms:created>
  <dcterms:modified xsi:type="dcterms:W3CDTF">2017-04-10T19:21:29Z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