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4" r:id="rId1"/>
  </p:sldMasterIdLst>
  <p:sldIdLst>
    <p:sldId id="256" r:id="rId2"/>
    <p:sldId id="261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12"/>
  </p:normalViewPr>
  <p:slideViewPr>
    <p:cSldViewPr snapToGrid="0" snapToObjects="1">
      <p:cViewPr varScale="1">
        <p:scale>
          <a:sx n="122" d="100"/>
          <a:sy n="122" d="100"/>
        </p:scale>
        <p:origin x="13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4FCFE-5C57-A541-8DB0-F2A6304D1153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C32A7-9980-D34C-9BF7-3BE70C047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3737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4FCFE-5C57-A541-8DB0-F2A6304D1153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C32A7-9980-D34C-9BF7-3BE70C047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621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4FCFE-5C57-A541-8DB0-F2A6304D1153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C32A7-9980-D34C-9BF7-3BE70C047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629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4FCFE-5C57-A541-8DB0-F2A6304D1153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C32A7-9980-D34C-9BF7-3BE70C047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149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4FCFE-5C57-A541-8DB0-F2A6304D1153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C32A7-9980-D34C-9BF7-3BE70C047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88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4FCFE-5C57-A541-8DB0-F2A6304D1153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C32A7-9980-D34C-9BF7-3BE70C047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032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4FCFE-5C57-A541-8DB0-F2A6304D1153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C32A7-9980-D34C-9BF7-3BE70C04796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331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4FCFE-5C57-A541-8DB0-F2A6304D1153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C32A7-9980-D34C-9BF7-3BE70C047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92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4FCFE-5C57-A541-8DB0-F2A6304D1153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C32A7-9980-D34C-9BF7-3BE70C047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92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4FCFE-5C57-A541-8DB0-F2A6304D1153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C32A7-9980-D34C-9BF7-3BE70C047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759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504FCFE-5C57-A541-8DB0-F2A6304D1153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C32A7-9980-D34C-9BF7-3BE70C047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992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504FCFE-5C57-A541-8DB0-F2A6304D1153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09C32A7-9980-D34C-9BF7-3BE70C047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935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Sprint 1I Review and Retrospective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Cider</a:t>
            </a:r>
          </a:p>
        </p:txBody>
      </p:sp>
    </p:spTree>
    <p:extLst>
      <p:ext uri="{BB962C8B-B14F-4D97-AF65-F5344CB8AC3E}">
        <p14:creationId xmlns:p14="http://schemas.microsoft.com/office/powerpoint/2010/main" val="478047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of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End-of-Semester Project Goal: Create an android application that helps organize people’s pantry and suggest recipes based on their supplies.</a:t>
            </a:r>
          </a:p>
          <a:p>
            <a:endParaRPr lang="en-US" dirty="0"/>
          </a:p>
          <a:p>
            <a:r>
              <a:rPr lang="en-US" dirty="0"/>
              <a:t>Sprint II Goal:</a:t>
            </a:r>
          </a:p>
        </p:txBody>
      </p:sp>
    </p:spTree>
    <p:extLst>
      <p:ext uri="{BB962C8B-B14F-4D97-AF65-F5344CB8AC3E}">
        <p14:creationId xmlns:p14="http://schemas.microsoft.com/office/powerpoint/2010/main" val="156015377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2767</TotalTime>
  <Words>35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Gill Sans MT</vt:lpstr>
      <vt:lpstr>Parcel</vt:lpstr>
      <vt:lpstr>Sprint 1I Review and Retrospective</vt:lpstr>
      <vt:lpstr>Description of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1 Review and Retrospective</dc:title>
  <dc:creator>Thompson, Sherman T</dc:creator>
  <cp:lastModifiedBy>Zack</cp:lastModifiedBy>
  <cp:revision>12</cp:revision>
  <dcterms:created xsi:type="dcterms:W3CDTF">2017-03-06T23:04:19Z</dcterms:created>
  <dcterms:modified xsi:type="dcterms:W3CDTF">2017-04-10T01:03:28Z</dcterms:modified>
</cp:coreProperties>
</file>