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8a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</p:spPr>
        <p:txBody>
          <a:bodyPr lIns="0" rIns="0" tIns="0" bIns="0" anchor="ctr" anchorCtr="1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600200" y="2386800"/>
            <a:ext cx="8991000" cy="164520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74320" rIns="274320" tIns="182880" bIns="182880" anchor="ctr" anchorCtr="1"/>
          <a:p>
            <a:pPr algn="ctr">
              <a:lnSpc>
                <a:spcPct val="100000"/>
              </a:lnSpc>
            </a:pPr>
            <a:r>
              <a:rPr b="0" lang="en-US" sz="3800" spc="197" strike="noStrike" cap="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111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695320" y="4352400"/>
            <a:ext cx="680076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Team Cider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en-US" sz="2800" spc="197" strike="noStrike" cap="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757520" y="2153160"/>
            <a:ext cx="820260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Project Status: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End-of-Semester Project Goal: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Create an android application that helps organize people’s pantry and suggest recipes based on their supplies.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Goals: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Integrate Travis CI, implement login feature, refactor RecipeAssistant, tweak UI, add new feature classes to the app.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Stories Finished: 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Integrate login with database, integrate RecipeAssistant with Travis CI, added new feature 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Artifacts Created: 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See Code 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en-US" sz="2800" spc="197" strike="noStrike" cap="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review: Individual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85920" y="1957320"/>
            <a:ext cx="951516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Forrest: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Nick: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Sherman: 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Found database we can connect to. Created API scripts. Integrated login API with app.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Christian: 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Helped integrate the project with Travis CI, tweaked the UI for the final demo app.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Zach: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2842</TotalTime>
  <Application>LibreOffice/5.1.6.2$Linux_X86_64 LibreOffice_project/10m0$Build-2</Application>
  <Words>93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2017-03-06T23:04:19Z</dcterms:created>
  <dc:creator>Thompson, Sherman T</dc:creator>
  <dc:description/>
  <dc:language>en-US</dc:language>
  <cp:lastModifiedBy/>
  <dcterms:modified xsi:type="dcterms:W3CDTF">2017-04-26T14:25:48Z</dcterms:modified>
  <cp:revision>29</cp:revision>
  <dc:subject/>
  <dc:title>Sprint 1 Review and Retrospective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