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notesMasterIdLst>
    <p:notesMasterId r:id="rId6"/>
  </p:notesMasterIdLst>
  <p:sldIdLst>
    <p:sldId id="256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9ADE7-0D2B-EC40-A7D9-B4DC6ABC8F74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90A71-A61C-4D46-BAF0-124C464DB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0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4/10/17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73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2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29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4/10/17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4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4/10/17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4/10/17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3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4/10/17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3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9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4/10/17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2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5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504FCFE-5C57-A541-8DB0-F2A6304D1153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9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504FCFE-5C57-A541-8DB0-F2A6304D1153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3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1I Review and Retrospective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Cider</a:t>
            </a:r>
          </a:p>
        </p:txBody>
      </p:sp>
    </p:spTree>
    <p:extLst>
      <p:ext uri="{BB962C8B-B14F-4D97-AF65-F5344CB8AC3E}">
        <p14:creationId xmlns:p14="http://schemas.microsoft.com/office/powerpoint/2010/main" val="47804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II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Project Status:</a:t>
            </a:r>
          </a:p>
          <a:p>
            <a:r>
              <a:rPr lang="en-US" b="1" dirty="0"/>
              <a:t>End-of-Semester Project Goal:</a:t>
            </a:r>
            <a:r>
              <a:rPr lang="en-US" dirty="0"/>
              <a:t> Create an android application that helps organize people’s pantry and suggest recipes based on their supplies.</a:t>
            </a:r>
          </a:p>
          <a:p>
            <a:r>
              <a:rPr lang="en-US" b="1" dirty="0"/>
              <a:t>Sprint II Goal:</a:t>
            </a:r>
            <a:r>
              <a:rPr lang="en-US" dirty="0"/>
              <a:t> Modify Recipe Assistant open source code to be more outfitted to our project goal</a:t>
            </a:r>
          </a:p>
          <a:p>
            <a:r>
              <a:rPr lang="en-US" b="1" dirty="0"/>
              <a:t>Stories Finished</a:t>
            </a:r>
            <a:r>
              <a:rPr lang="en-US" b="1" dirty="0" smtClean="0"/>
              <a:t>: </a:t>
            </a:r>
            <a:r>
              <a:rPr lang="en-US" dirty="0" smtClean="0"/>
              <a:t>Entity/Relationship Model for Database.</a:t>
            </a:r>
            <a:endParaRPr lang="en-US" b="1" dirty="0"/>
          </a:p>
          <a:p>
            <a:r>
              <a:rPr lang="en-US" b="1" dirty="0"/>
              <a:t>Artifacts Created</a:t>
            </a:r>
            <a:r>
              <a:rPr lang="en-US" b="1" dirty="0" smtClean="0"/>
              <a:t>: </a:t>
            </a:r>
            <a:r>
              <a:rPr lang="en-US" dirty="0" smtClean="0"/>
              <a:t>See Code section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15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1989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What went well?</a:t>
            </a:r>
          </a:p>
          <a:p>
            <a:r>
              <a:rPr lang="en-US" dirty="0" smtClean="0"/>
              <a:t>Communication and updates on what each team member was doing.</a:t>
            </a:r>
          </a:p>
          <a:p>
            <a:r>
              <a:rPr lang="en-US" dirty="0"/>
              <a:t>C</a:t>
            </a:r>
            <a:r>
              <a:rPr lang="en-US" dirty="0" smtClean="0"/>
              <a:t>onsensus on dropping work.</a:t>
            </a:r>
          </a:p>
          <a:p>
            <a:r>
              <a:rPr lang="en-US" dirty="0" smtClean="0"/>
              <a:t>Work load balance among team members.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What </a:t>
            </a:r>
            <a:r>
              <a:rPr lang="en-US" b="1" dirty="0"/>
              <a:t>might be impending us from performing better?</a:t>
            </a:r>
          </a:p>
          <a:p>
            <a:r>
              <a:rPr lang="en-US" dirty="0"/>
              <a:t>General proficiency in </a:t>
            </a:r>
            <a:r>
              <a:rPr lang="en-US" dirty="0" smtClean="0"/>
              <a:t>Android development.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635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1989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What can we do to improve?</a:t>
            </a:r>
          </a:p>
          <a:p>
            <a:r>
              <a:rPr lang="en-US" dirty="0" smtClean="0"/>
              <a:t>As a team: Break down larger issues into smaller ones.</a:t>
            </a:r>
          </a:p>
          <a:p>
            <a:r>
              <a:rPr lang="en-US" dirty="0" smtClean="0"/>
              <a:t>Individually:</a:t>
            </a:r>
          </a:p>
          <a:p>
            <a:pPr lvl="1"/>
            <a:r>
              <a:rPr lang="en-US" dirty="0" smtClean="0"/>
              <a:t>Sherman: </a:t>
            </a:r>
            <a:r>
              <a:rPr lang="en-US" smtClean="0"/>
              <a:t>Update team/management </a:t>
            </a:r>
            <a:r>
              <a:rPr lang="en-US" dirty="0" smtClean="0"/>
              <a:t>early and regularly when hitting blocks.</a:t>
            </a:r>
          </a:p>
          <a:p>
            <a:pPr lvl="1"/>
            <a:r>
              <a:rPr lang="en-US" dirty="0" smtClean="0"/>
              <a:t>Ed:</a:t>
            </a:r>
          </a:p>
          <a:p>
            <a:pPr lvl="1"/>
            <a:r>
              <a:rPr lang="en-US" dirty="0" smtClean="0"/>
              <a:t>Nick:</a:t>
            </a:r>
          </a:p>
          <a:p>
            <a:pPr lvl="1"/>
            <a:r>
              <a:rPr lang="en-US" dirty="0" smtClean="0"/>
              <a:t>Christian:</a:t>
            </a:r>
          </a:p>
          <a:p>
            <a:pPr lvl="1"/>
            <a:r>
              <a:rPr lang="en-US" dirty="0" smtClean="0"/>
              <a:t>Forrest:</a:t>
            </a:r>
          </a:p>
          <a:p>
            <a:pPr lvl="1"/>
            <a:r>
              <a:rPr lang="en-US" dirty="0" smtClean="0"/>
              <a:t>Zack: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807872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2811</TotalTime>
  <Words>152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Gill Sans MT</vt:lpstr>
      <vt:lpstr>Arial</vt:lpstr>
      <vt:lpstr>Parcel</vt:lpstr>
      <vt:lpstr>Sprint 1I Review and Retrospective</vt:lpstr>
      <vt:lpstr>Sprint II review</vt:lpstr>
      <vt:lpstr>retrospective</vt:lpstr>
      <vt:lpstr>retrospective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Review and Retrospective</dc:title>
  <dc:creator>Thompson, Sherman T</dc:creator>
  <cp:lastModifiedBy>Thompson, Sherman T</cp:lastModifiedBy>
  <cp:revision>16</cp:revision>
  <dcterms:created xsi:type="dcterms:W3CDTF">2017-03-06T23:04:19Z</dcterms:created>
  <dcterms:modified xsi:type="dcterms:W3CDTF">2017-04-10T13:38:32Z</dcterms:modified>
</cp:coreProperties>
</file>