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7104063" cy="102346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2">
          <p15:clr>
            <a:srgbClr val="A4A3A4"/>
          </p15:clr>
        </p15:guide>
        <p15:guide id="2" pos="2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9BBB96-A459-4082-8263-317188EF912C}">
  <a:tblStyle styleId="{DD9BBB96-A459-4082-8263-317188EF9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16" y="36"/>
      </p:cViewPr>
      <p:guideLst>
        <p:guide orient="horz" pos="2802"/>
        <p:guide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91e3d7f9_0_8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191e3d7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191e3d7f9_0_10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191e3d7f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2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3fdadea6_0_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583fdadea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91e3d7f9_0_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191e3d7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3fdadea6_0_1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83fdade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91e3d7f9_0_2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191e3d7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91e3d7f9_0_3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191e3d7f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91e3d7f9_0_5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191e3d7f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91e3d7f9_0_6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91e3d7f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B1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50038" y="5188921"/>
            <a:ext cx="45579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92C8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Microtef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27591"/>
            <a:ext cx="1196752" cy="163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1248" y="4327591"/>
            <a:ext cx="1196752" cy="1632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1218741" y="91740"/>
            <a:ext cx="4739457" cy="2721485"/>
            <a:chOff x="991051" y="1659793"/>
            <a:chExt cx="4686500" cy="2691076"/>
          </a:xfrm>
        </p:grpSpPr>
        <p:pic>
          <p:nvPicPr>
            <p:cNvPr id="92" name="Google Shape;9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1218738" y="4617350"/>
            <a:ext cx="442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</a:t>
            </a:r>
            <a:endParaRPr sz="36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9" name="Google Shape;239;p22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240" name="Google Shape;24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2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2" name="Google Shape;242;p22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008 - Débito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uma transação de débito no valor de R$80,00. A transação deve ser aprovada e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22"/>
          <p:cNvGraphicFramePr/>
          <p:nvPr>
            <p:extLst>
              <p:ext uri="{D42A27DB-BD31-4B8C-83A1-F6EECF244321}">
                <p14:modId xmlns:p14="http://schemas.microsoft.com/office/powerpoint/2010/main" val="2329310142"/>
              </p:ext>
            </p:extLst>
          </p:nvPr>
        </p:nvGraphicFramePr>
        <p:xfrm>
          <a:off x="1023938" y="3805188"/>
          <a:ext cx="4953000" cy="201156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Erro em todas tentativas, de valores menores dá erro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16469308-410F-4656-BD30-1A459D47B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687" y="5313828"/>
            <a:ext cx="2830388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6" name="Google Shape;256;p23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257" name="Google Shape;25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3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9" name="Google Shape;259;p23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009 - Cancelamento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o cancelamento da transação anterior. A transação deve ser aprovada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3"/>
          <p:cNvGraphicFramePr/>
          <p:nvPr>
            <p:extLst>
              <p:ext uri="{D42A27DB-BD31-4B8C-83A1-F6EECF244321}">
                <p14:modId xmlns:p14="http://schemas.microsoft.com/office/powerpoint/2010/main" val="990915660"/>
              </p:ext>
            </p:extLst>
          </p:nvPr>
        </p:nvGraphicFramePr>
        <p:xfrm>
          <a:off x="1023938" y="3805188"/>
          <a:ext cx="4953000" cy="201156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Não será feito cancelamentos por se tratar de autoatendimento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B1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27591"/>
            <a:ext cx="1196751" cy="163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1248" y="4327591"/>
            <a:ext cx="1196751" cy="1632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4"/>
          <p:cNvGrpSpPr/>
          <p:nvPr/>
        </p:nvGrpSpPr>
        <p:grpSpPr>
          <a:xfrm>
            <a:off x="1218741" y="3596940"/>
            <a:ext cx="4739457" cy="2721485"/>
            <a:chOff x="991051" y="1659793"/>
            <a:chExt cx="4686500" cy="2691076"/>
          </a:xfrm>
        </p:grpSpPr>
        <p:pic>
          <p:nvPicPr>
            <p:cNvPr id="272" name="Google Shape;27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4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411235" y="411720"/>
            <a:ext cx="4446765" cy="550367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816670" y="509998"/>
            <a:ext cx="3852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04" name="Google Shape;10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4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que serve o processo de homologação?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23681" y="2088000"/>
            <a:ext cx="4976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homologação deve ser realizada por todos os parceiros Stone. É nessa fase que avaliarmos se a Integração foi feita da maneira correta e garantimos a qualidade do processo de pagamento para o cliente final.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passar nessa fase, você deve executar todos os testes descritos neste documento e nos enviar as evidências solicitadas em casa teste.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 um teste não seja válido para o seu produto, por favor descrever no campo </a:t>
            </a:r>
            <a:r>
              <a:rPr lang="en-US" i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observação</a:t>
            </a: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937026" y="43188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Dados do parceiro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43516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4"/>
          <p:cNvGraphicFramePr/>
          <p:nvPr>
            <p:extLst>
              <p:ext uri="{D42A27DB-BD31-4B8C-83A1-F6EECF244321}">
                <p14:modId xmlns:p14="http://schemas.microsoft.com/office/powerpoint/2010/main" val="1867720148"/>
              </p:ext>
            </p:extLst>
          </p:nvPr>
        </p:nvGraphicFramePr>
        <p:xfrm>
          <a:off x="1023938" y="4871988"/>
          <a:ext cx="4953000" cy="118863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Nome do parceiro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PDVSeven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Nome do produto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PDVSeven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Versão do produto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2.20.5.0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21" name="Google Shape;12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5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001 - Ativação negada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uma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ativação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 um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StoneCode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inválido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111111111. A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ativação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negada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não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possível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uma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dirty="0" err="1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transação</a:t>
            </a:r>
            <a:r>
              <a:rPr lang="en-US" dirty="0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dirty="0"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5"/>
          <p:cNvGraphicFramePr/>
          <p:nvPr>
            <p:extLst>
              <p:ext uri="{D42A27DB-BD31-4B8C-83A1-F6EECF244321}">
                <p14:modId xmlns:p14="http://schemas.microsoft.com/office/powerpoint/2010/main" val="3033132428"/>
              </p:ext>
            </p:extLst>
          </p:nvPr>
        </p:nvGraphicFramePr>
        <p:xfrm>
          <a:off x="1023938" y="3805188"/>
          <a:ext cx="4953000" cy="265164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 da </a:t>
                      </a:r>
                      <a:r>
                        <a:rPr lang="en-US" dirty="0" err="1"/>
                        <a:t>transação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01/06/2019 22:48:22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ATK da </a:t>
                      </a:r>
                      <a:r>
                        <a:rPr lang="en-US" dirty="0" err="1"/>
                        <a:t>transação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Não existe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Communication.Sdk.Exceptions.InvalidStoneCodeException</a:t>
                      </a:r>
                      <a:r>
                        <a:rPr lang="en-US" dirty="0"/>
                        <a:t>: Check if the stone code is correct.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Print/</a:t>
                      </a:r>
                      <a:r>
                        <a:rPr lang="en-US" dirty="0" err="1"/>
                        <a:t>foto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tela</a:t>
                      </a:r>
                      <a:r>
                        <a:rPr lang="en-US" dirty="0"/>
                        <a:t> do app com a </a:t>
                      </a:r>
                      <a:r>
                        <a:rPr lang="en-US" dirty="0" err="1"/>
                        <a:t>mensagem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ativação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negada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similar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A1EF09DC-CAD4-4F8F-8CA7-E5E060962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938" y="5465198"/>
            <a:ext cx="2864137" cy="1610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38" name="Google Shape;13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6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0" name="Google Shape;140;p16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002 - Ativação aprovada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uma ativação com seu StoneCode de teste, enviado pelo time da Stone. A ativação deve ser aprovada.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16"/>
          <p:cNvGraphicFramePr/>
          <p:nvPr>
            <p:extLst>
              <p:ext uri="{D42A27DB-BD31-4B8C-83A1-F6EECF244321}">
                <p14:modId xmlns:p14="http://schemas.microsoft.com/office/powerpoint/2010/main" val="2546366248"/>
              </p:ext>
            </p:extLst>
          </p:nvPr>
        </p:nvGraphicFramePr>
        <p:xfrm>
          <a:off x="1023938" y="3805188"/>
          <a:ext cx="4953000" cy="286500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 da </a:t>
                      </a:r>
                      <a:r>
                        <a:rPr lang="en-US" dirty="0" err="1"/>
                        <a:t>transação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01/06/2019 22:56:25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Não existe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Segue o print dos logs de inicialização, pois isso não aparece em tela para o usuário, só exibe algo quando dá erro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Print/foto da tela do app com a mensagem de ativação aprovada ou similar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125F4722-AB72-488A-999B-39F7F1E9E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840" y="5731986"/>
            <a:ext cx="2883235" cy="545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7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7" name="Google Shape;157;p17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003 - Crédito à vista negado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uma transação de crédito à vista, no valor de R$5,30. A transação deve ser negada.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17"/>
          <p:cNvGraphicFramePr/>
          <p:nvPr>
            <p:extLst>
              <p:ext uri="{D42A27DB-BD31-4B8C-83A1-F6EECF244321}">
                <p14:modId xmlns:p14="http://schemas.microsoft.com/office/powerpoint/2010/main" val="1476486583"/>
              </p:ext>
            </p:extLst>
          </p:nvPr>
        </p:nvGraphicFramePr>
        <p:xfrm>
          <a:off x="1023938" y="3805188"/>
          <a:ext cx="4953000" cy="222492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 da </a:t>
                      </a:r>
                      <a:r>
                        <a:rPr lang="en-US" dirty="0" err="1"/>
                        <a:t>transação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02/06/2016 00:19:12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25393624682009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Realizei o bloqueio do cartão via aplicativo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Print/foto da tela do app com a mensagem de negada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58C2F09-8C99-4450-8C60-E2BE03F89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351" y="5266869"/>
            <a:ext cx="2892724" cy="1626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1" name="Google Shape;171;p18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72" name="Google Shape;17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8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4" name="Google Shape;174;p18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004 - Crédito à vista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uma transação de crédito à vista, no valor de R$5,00. A transação deve ser aprovada e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18"/>
          <p:cNvGraphicFramePr/>
          <p:nvPr>
            <p:extLst>
              <p:ext uri="{D42A27DB-BD31-4B8C-83A1-F6EECF244321}">
                <p14:modId xmlns:p14="http://schemas.microsoft.com/office/powerpoint/2010/main" val="3355553230"/>
              </p:ext>
            </p:extLst>
          </p:nvPr>
        </p:nvGraphicFramePr>
        <p:xfrm>
          <a:off x="1023938" y="3805188"/>
          <a:ext cx="4953000" cy="179820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01/06/2019 23:18:21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25393624468103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68DEE97D-1BFB-4B28-8E6E-0A6FE4E7F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5" y="5046351"/>
            <a:ext cx="24193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189" name="Google Shape;18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9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005 - Cancelamento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o cancelamento da transação anterior. A transação deve ser aprovada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19"/>
          <p:cNvGraphicFramePr/>
          <p:nvPr>
            <p:extLst>
              <p:ext uri="{D42A27DB-BD31-4B8C-83A1-F6EECF244321}">
                <p14:modId xmlns:p14="http://schemas.microsoft.com/office/powerpoint/2010/main" val="623248601"/>
              </p:ext>
            </p:extLst>
          </p:nvPr>
        </p:nvGraphicFramePr>
        <p:xfrm>
          <a:off x="1023938" y="3805188"/>
          <a:ext cx="4953000" cy="222492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Trata-se de autoatendimento e não </a:t>
                      </a:r>
                      <a:r>
                        <a:rPr lang="pt-BR" dirty="0" err="1"/>
                        <a:t>extornos</a:t>
                      </a:r>
                      <a:r>
                        <a:rPr lang="pt-BR" dirty="0"/>
                        <a:t> serão tratados externamente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206" name="Google Shape;20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0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8" name="Google Shape;208;p20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006 - Crédito parcelado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uma transação de crédito parcelado, em 2 vezes, no valor de R$100,00. A transação deve ser aprovada e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20"/>
          <p:cNvGraphicFramePr/>
          <p:nvPr>
            <p:extLst>
              <p:ext uri="{D42A27DB-BD31-4B8C-83A1-F6EECF244321}">
                <p14:modId xmlns:p14="http://schemas.microsoft.com/office/powerpoint/2010/main" val="2388375202"/>
              </p:ext>
            </p:extLst>
          </p:nvPr>
        </p:nvGraphicFramePr>
        <p:xfrm>
          <a:off x="1023938" y="3805188"/>
          <a:ext cx="4953000" cy="179820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Só serão feitas vendas a vista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>
            <a:off x="0" y="0"/>
            <a:ext cx="6858000" cy="1267200"/>
          </a:xfrm>
          <a:prstGeom prst="rect">
            <a:avLst/>
          </a:prstGeom>
          <a:solidFill>
            <a:srgbClr val="0738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411235" y="411720"/>
            <a:ext cx="4446900" cy="550500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r="45864"/>
          <a:stretch/>
        </p:blipFill>
        <p:spPr>
          <a:xfrm>
            <a:off x="2552021" y="547588"/>
            <a:ext cx="180101" cy="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/>
        </p:nvSpPr>
        <p:spPr>
          <a:xfrm>
            <a:off x="2816670" y="50999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Homologação - Microtef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2" name="Google Shape;222;p21"/>
          <p:cNvGrpSpPr/>
          <p:nvPr/>
        </p:nvGrpSpPr>
        <p:grpSpPr>
          <a:xfrm>
            <a:off x="27363" y="-107235"/>
            <a:ext cx="2216714" cy="1272879"/>
            <a:chOff x="991051" y="1659793"/>
            <a:chExt cx="4686500" cy="2691076"/>
          </a:xfrm>
        </p:grpSpPr>
        <p:pic>
          <p:nvPicPr>
            <p:cNvPr id="223" name="Google Shape;22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051" y="1659793"/>
              <a:ext cx="4686500" cy="269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1"/>
            <p:cNvSpPr/>
            <p:nvPr/>
          </p:nvSpPr>
          <p:spPr>
            <a:xfrm>
              <a:off x="1938900" y="3528100"/>
              <a:ext cx="2444700" cy="4491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PARCERIAS</a:t>
              </a:r>
              <a:endParaRPr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5" name="Google Shape;225;p21"/>
          <p:cNvSpPr txBox="1"/>
          <p:nvPr/>
        </p:nvSpPr>
        <p:spPr>
          <a:xfrm>
            <a:off x="923681" y="1651800"/>
            <a:ext cx="501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Teste 007 - Cancelamento aprovado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923675" y="2088000"/>
            <a:ext cx="497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3B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o cancelamento da transação anterior. A transação deve ser aprovada o comprovante deve ser emitido.</a:t>
            </a:r>
            <a:endParaRPr>
              <a:solidFill>
                <a:srgbClr val="0B3B1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001" y="1713130"/>
            <a:ext cx="245272" cy="2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937026" y="3252000"/>
            <a:ext cx="48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3B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Evidências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980" y="3284843"/>
            <a:ext cx="239313" cy="216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1"/>
          <p:cNvGraphicFramePr/>
          <p:nvPr>
            <p:extLst>
              <p:ext uri="{D42A27DB-BD31-4B8C-83A1-F6EECF244321}">
                <p14:modId xmlns:p14="http://schemas.microsoft.com/office/powerpoint/2010/main" val="901402772"/>
              </p:ext>
            </p:extLst>
          </p:nvPr>
        </p:nvGraphicFramePr>
        <p:xfrm>
          <a:off x="1023938" y="3805188"/>
          <a:ext cx="4953000" cy="1798200"/>
        </p:xfrm>
        <a:graphic>
          <a:graphicData uri="http://schemas.openxmlformats.org/drawingml/2006/table">
            <a:tbl>
              <a:tblPr>
                <a:noFill/>
                <a:tableStyleId>{DD9BBB96-A459-4082-8263-317188EF912C}</a:tableStyleId>
              </a:tblPr>
              <a:tblGrid>
                <a:gridCol w="19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ATK da transação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Observação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Só serão feita vendas a vista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Comprovante da transação aprovada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637</Words>
  <Application>Microsoft Office PowerPoint</Application>
  <PresentationFormat>Papel A4 (210 x 297 mm)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Arial</vt:lpstr>
      <vt:lpstr>Helvetica Neue</vt:lpstr>
      <vt:lpstr>Montserrat</vt:lpstr>
      <vt:lpstr>Helvetica Neue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Fábio Ferreira</cp:lastModifiedBy>
  <cp:revision>8</cp:revision>
  <dcterms:modified xsi:type="dcterms:W3CDTF">2019-06-02T03:27:24Z</dcterms:modified>
</cp:coreProperties>
</file>