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2" r:id="rId8"/>
    <p:sldId id="270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5925-B2C5-B44E-BA2C-C20F7E8AC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CB30BF-F5B3-8E9F-A943-4D8EB5F03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9B792-0598-04FB-29FD-7AB82045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DFFEE-88ED-F17B-AF4F-E8B7767A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474D4-D556-E7F9-F44E-0A0054F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3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EFFEF-C55C-E55C-819C-2C75DB47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93EAA-729A-B54A-310B-58DC0434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B7B5D-2B9D-0692-15B9-44C489A1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26566-381F-223A-9737-3E9DFC87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1C91E-87E0-912F-30D4-EF4E705D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FEFACC-BCE8-0ED5-CACF-CFF6DDD05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638567-309D-EFB5-BAF3-840F4DE0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13EC6-CF55-39AF-1545-07DA030F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69A4E-CBEB-FE05-CC78-6EEC1010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294EB-5089-5793-604C-1F7B2B5A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10ADA-B8E9-49E9-CF4D-3AEE456E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A2DEC-7E52-7087-7D4B-CA675F16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8FC5D-442C-2BC2-961E-29DEECB9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895D7-F4D8-F207-6475-AB174571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C078E-B179-4D75-414A-9B5CEFD1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C412-276F-0E96-8C93-6E4EE03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51B7E-A941-3688-2B9D-66DC5F8B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AA03C-6213-8845-6C3B-924439B4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3F408-80D4-7026-E7E2-9522B303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17E93-096B-1B0B-02B3-CB80B7BD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274E-FCD1-CE4F-D9F4-6629A5F5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8DD27-17C3-FBA4-3925-9F3D6C3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C7287B-C8AC-61B4-2407-F0E0203BA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0C867C-091F-3F7A-B12D-FF2DE0F8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F3797-3287-6BB6-A27D-2517F390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4C745-F864-EC43-32E8-9D0024D7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3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E2BAA-04DC-2E8B-6565-5822C5CC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A0152-9FAB-DC5E-E7B3-25D740309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59325-6113-C382-59DF-451451DD5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896A85-1A4E-27DC-2AEE-F58E10D4F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569C9E-1F11-1043-02C0-84073732C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02AE25-C36C-39A7-F119-F8929929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AA1D10-1014-0F5B-3A34-7C5551C8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28ADA7-76F0-5FB0-92F5-419EA4E4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0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B3B0D-6415-365C-171E-198DD5F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BE5109-619E-23E9-3F77-FEF4AF77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43E1E-5115-925D-3E39-6EAA8493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25CBAF-3B65-070A-0279-D3AA72E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77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E36D6-0C14-1EF2-84C0-0A6FFE5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15128B-FF29-4914-C623-076D3D31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831F9E-7B4C-7C52-6765-A516AECE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E7607-545B-1628-D478-FFEA3337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B9CA7-374E-9A80-FC59-C3BB5BAC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8B4C5-677F-8B3F-F5DA-5450ABF7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DBACC-2579-BAC7-EA21-B51EE1E7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E19F9-F279-E978-A9A5-92A4F3E8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D7BBB-8E03-8D65-6790-87B13E15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3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5C464-1627-248B-49FD-B70E84E4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A5040D-5AFF-AA74-2497-4E2CA299A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C60EC-814B-2609-D4B0-09F6DCC41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7B6DC-E8D4-BA45-A3E0-1C306CAC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CC609-C496-84DD-3310-2C9530F6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0DB22-C250-23DD-032D-95A504BB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4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E955BC-A47F-A034-53AC-DA5991C6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37DB1-3F77-A336-2C06-9E5188FD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CAA24-D975-6D3D-0CBF-5AE0FD8F8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AAB3-5AD5-4D40-B5A6-73E11038D7A5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DE745-DB8A-DF19-FD84-74A8E99A9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FDA06-78EE-7E26-7AEF-598A53B38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7C78-5308-45BC-AD1D-1FE9D423A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1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3029920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2340200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2310896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3253349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2852428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731812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3079595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1046972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ABEBEFB-E2FF-2B32-32ED-9297EE1C25FA}"/>
              </a:ext>
            </a:extLst>
          </p:cNvPr>
          <p:cNvSpPr/>
          <p:nvPr/>
        </p:nvSpPr>
        <p:spPr>
          <a:xfrm>
            <a:off x="4218064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树状数组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78A0181-1DBD-A920-6E49-D376D5888A90}"/>
              </a:ext>
            </a:extLst>
          </p:cNvPr>
          <p:cNvSpPr/>
          <p:nvPr/>
        </p:nvSpPr>
        <p:spPr>
          <a:xfrm>
            <a:off x="3371618" y="368406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52B9E554-20C3-232A-5CDC-97BEA685F812}"/>
              </a:ext>
            </a:extLst>
          </p:cNvPr>
          <p:cNvSpPr/>
          <p:nvPr/>
        </p:nvSpPr>
        <p:spPr>
          <a:xfrm>
            <a:off x="5873326" y="324970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线段树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8634C91-41F2-5299-4A7F-6F59F744C89B}"/>
              </a:ext>
            </a:extLst>
          </p:cNvPr>
          <p:cNvSpPr/>
          <p:nvPr/>
        </p:nvSpPr>
        <p:spPr>
          <a:xfrm>
            <a:off x="5045695" y="2796989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分块</a:t>
            </a: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BDFDD83-AFBD-1AB4-472C-0D4A48610C1C}"/>
              </a:ext>
            </a:extLst>
          </p:cNvPr>
          <p:cNvSpPr/>
          <p:nvPr/>
        </p:nvSpPr>
        <p:spPr>
          <a:xfrm>
            <a:off x="5045695" y="975587"/>
            <a:ext cx="1050305" cy="905435"/>
          </a:xfrm>
          <a:prstGeom prst="hexagon">
            <a:avLst/>
          </a:pr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点分治</a:t>
            </a: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4200ED7F-7F24-8757-9A4B-EBAD889BCA40}"/>
              </a:ext>
            </a:extLst>
          </p:cNvPr>
          <p:cNvSpPr/>
          <p:nvPr/>
        </p:nvSpPr>
        <p:spPr>
          <a:xfrm>
            <a:off x="6682142" y="2789726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二叉查找树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6E5A872-CD1C-D6C0-E6F8-8C3807E0761E}"/>
              </a:ext>
            </a:extLst>
          </p:cNvPr>
          <p:cNvSpPr/>
          <p:nvPr/>
        </p:nvSpPr>
        <p:spPr>
          <a:xfrm>
            <a:off x="7528588" y="232248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平衡树</a:t>
            </a: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0FBECD9-E621-8161-8F1D-B93772987845}"/>
              </a:ext>
            </a:extLst>
          </p:cNvPr>
          <p:cNvSpPr/>
          <p:nvPr/>
        </p:nvSpPr>
        <p:spPr>
          <a:xfrm>
            <a:off x="5045695" y="1886288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离线分治</a:t>
            </a: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20A8CB81-13E5-1D00-EBFD-CA9A33B7763A}"/>
              </a:ext>
            </a:extLst>
          </p:cNvPr>
          <p:cNvSpPr/>
          <p:nvPr/>
        </p:nvSpPr>
        <p:spPr>
          <a:xfrm>
            <a:off x="5873325" y="4165673"/>
            <a:ext cx="1050305" cy="905435"/>
          </a:xfrm>
          <a:prstGeom prst="hexagon">
            <a:avLst/>
          </a:prstGeom>
          <a:solidFill>
            <a:schemeClr val="bg2">
              <a:lumMod val="90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可持久化</a:t>
            </a:r>
          </a:p>
        </p:txBody>
      </p:sp>
    </p:spTree>
    <p:extLst>
      <p:ext uri="{BB962C8B-B14F-4D97-AF65-F5344CB8AC3E}">
        <p14:creationId xmlns:p14="http://schemas.microsoft.com/office/powerpoint/2010/main" val="2441445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198</Words>
  <Application>Microsoft Office PowerPoint</Application>
  <PresentationFormat>宽屏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晧</dc:creator>
  <cp:lastModifiedBy>邹 晧</cp:lastModifiedBy>
  <cp:revision>1</cp:revision>
  <dcterms:created xsi:type="dcterms:W3CDTF">2023-08-11T13:27:19Z</dcterms:created>
  <dcterms:modified xsi:type="dcterms:W3CDTF">2023-08-11T13:45:29Z</dcterms:modified>
</cp:coreProperties>
</file>