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AC6B4-2D9E-43FB-BF0D-1F006B3FF912}" v="1" dt="2024-06-08T07:35:0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Cidre Gonzalez" userId="7105cdab7a96285a" providerId="LiveId" clId="{D1DAC6B4-2D9E-43FB-BF0D-1F006B3FF912}"/>
    <pc:docChg chg="undo custSel modSld">
      <pc:chgData name="Adrian Cidre Gonzalez" userId="7105cdab7a96285a" providerId="LiveId" clId="{D1DAC6B4-2D9E-43FB-BF0D-1F006B3FF912}" dt="2024-06-08T07:50:05.526" v="118" actId="1076"/>
      <pc:docMkLst>
        <pc:docMk/>
      </pc:docMkLst>
      <pc:sldChg chg="addSp modSp mod">
        <pc:chgData name="Adrian Cidre Gonzalez" userId="7105cdab7a96285a" providerId="LiveId" clId="{D1DAC6B4-2D9E-43FB-BF0D-1F006B3FF912}" dt="2024-06-08T07:50:05.526" v="118" actId="1076"/>
        <pc:sldMkLst>
          <pc:docMk/>
          <pc:sldMk cId="1664354978" sldId="256"/>
        </pc:sldMkLst>
        <pc:spChg chg="add mod ord">
          <ac:chgData name="Adrian Cidre Gonzalez" userId="7105cdab7a96285a" providerId="LiveId" clId="{D1DAC6B4-2D9E-43FB-BF0D-1F006B3FF912}" dt="2024-06-08T07:36:43.634" v="77" actId="1076"/>
          <ac:spMkLst>
            <pc:docMk/>
            <pc:sldMk cId="1664354978" sldId="256"/>
            <ac:spMk id="2" creationId="{E900264B-E76A-68B4-C746-2E0E45AC6112}"/>
          </ac:spMkLst>
        </pc:spChg>
        <pc:spChg chg="add mod">
          <ac:chgData name="Adrian Cidre Gonzalez" userId="7105cdab7a96285a" providerId="LiveId" clId="{D1DAC6B4-2D9E-43FB-BF0D-1F006B3FF912}" dt="2024-06-08T07:37:14.852" v="78" actId="1076"/>
          <ac:spMkLst>
            <pc:docMk/>
            <pc:sldMk cId="1664354978" sldId="256"/>
            <ac:spMk id="3" creationId="{7D15342C-3906-BCE4-B58B-A059F6401CED}"/>
          </ac:spMkLst>
        </pc:spChg>
        <pc:spChg chg="add mod">
          <ac:chgData name="Adrian Cidre Gonzalez" userId="7105cdab7a96285a" providerId="LiveId" clId="{D1DAC6B4-2D9E-43FB-BF0D-1F006B3FF912}" dt="2024-06-08T07:48:42.017" v="91" actId="14100"/>
          <ac:spMkLst>
            <pc:docMk/>
            <pc:sldMk cId="1664354978" sldId="256"/>
            <ac:spMk id="4" creationId="{D991D816-938A-A567-3D88-B03262D3A5E0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8" creationId="{72493A79-5D1A-263F-B293-7859D475EC40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9" creationId="{48A3873E-2306-42DD-9394-95DE679BE05F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0" creationId="{57FE3B1D-7E1C-0B0C-4A77-C5B767FAEBB0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1" creationId="{034D46CB-5ED0-3421-A66E-49B37232FF83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2" creationId="{A8C61115-D4EA-0580-07ED-B2B44D255C5F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3" creationId="{B3CF716E-214F-ADDD-94C6-F9D6AE72D22E}"/>
          </ac:spMkLst>
        </pc:spChg>
        <pc:spChg chg="add mod">
          <ac:chgData name="Adrian Cidre Gonzalez" userId="7105cdab7a96285a" providerId="LiveId" clId="{D1DAC6B4-2D9E-43FB-BF0D-1F006B3FF912}" dt="2024-06-08T07:49:21.023" v="98" actId="1035"/>
          <ac:spMkLst>
            <pc:docMk/>
            <pc:sldMk cId="1664354978" sldId="256"/>
            <ac:spMk id="14" creationId="{AE8A76D7-1B94-2F16-1693-223DB6C68F3C}"/>
          </ac:spMkLst>
        </pc:spChg>
        <pc:spChg chg="add mod">
          <ac:chgData name="Adrian Cidre Gonzalez" userId="7105cdab7a96285a" providerId="LiveId" clId="{D1DAC6B4-2D9E-43FB-BF0D-1F006B3FF912}" dt="2024-06-08T07:50:05.526" v="118" actId="1076"/>
          <ac:spMkLst>
            <pc:docMk/>
            <pc:sldMk cId="1664354978" sldId="256"/>
            <ac:spMk id="15" creationId="{6A8ACBAD-001C-3A53-B226-A9D9F1F3B053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6" creationId="{7EDB4C8C-59CE-495D-DB52-530CD64A66EA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17" creationId="{3358FEED-C107-87BE-A61A-926B5A65B18E}"/>
          </ac:spMkLst>
        </pc:spChg>
        <pc:spChg chg="mod">
          <ac:chgData name="Adrian Cidre Gonzalez" userId="7105cdab7a96285a" providerId="LiveId" clId="{D1DAC6B4-2D9E-43FB-BF0D-1F006B3FF912}" dt="2024-06-08T07:36:34.036" v="76" actId="20577"/>
          <ac:spMkLst>
            <pc:docMk/>
            <pc:sldMk cId="1664354978" sldId="256"/>
            <ac:spMk id="22" creationId="{2E63B973-8DF5-12A8-7295-EE502420823A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23" creationId="{EB043041-8525-04BF-FE3D-4658B7E179D1}"/>
          </ac:spMkLst>
        </pc:spChg>
        <pc:spChg chg="mod">
          <ac:chgData name="Adrian Cidre Gonzalez" userId="7105cdab7a96285a" providerId="LiveId" clId="{D1DAC6B4-2D9E-43FB-BF0D-1F006B3FF912}" dt="2024-06-08T07:48:38.477" v="89" actId="20577"/>
          <ac:spMkLst>
            <pc:docMk/>
            <pc:sldMk cId="1664354978" sldId="256"/>
            <ac:spMk id="24" creationId="{E5DB669C-43DF-C0DF-B935-C02DB15F0396}"/>
          </ac:spMkLst>
        </pc:spChg>
        <pc:spChg chg="mod">
          <ac:chgData name="Adrian Cidre Gonzalez" userId="7105cdab7a96285a" providerId="LiveId" clId="{D1DAC6B4-2D9E-43FB-BF0D-1F006B3FF912}" dt="2024-06-08T07:35:41.352" v="32" actId="1076"/>
          <ac:spMkLst>
            <pc:docMk/>
            <pc:sldMk cId="1664354978" sldId="256"/>
            <ac:spMk id="25" creationId="{4A77A9E4-55F6-7379-01A9-D77A108DB0A1}"/>
          </ac:spMkLst>
        </pc:spChg>
        <pc:spChg chg="mod">
          <ac:chgData name="Adrian Cidre Gonzalez" userId="7105cdab7a96285a" providerId="LiveId" clId="{D1DAC6B4-2D9E-43FB-BF0D-1F006B3FF912}" dt="2024-06-08T07:36:32.128" v="72" actId="20577"/>
          <ac:spMkLst>
            <pc:docMk/>
            <pc:sldMk cId="1664354978" sldId="256"/>
            <ac:spMk id="27" creationId="{8D67E750-7727-A6BC-0DB2-E06350A2E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A365-C825-54EA-26BB-AA0866A5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BFC99-D76D-83B2-0BB6-4EE3E6EF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4350-30C4-8CF0-DE6E-A2550597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675A-37CF-9853-5AD7-97BB562E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D5E-652E-C421-E392-AE6056C2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6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490-2AC8-4ACF-A9FE-DFB8302B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CA96C-9EB4-B329-4AF7-13A5B8F0C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DE21-40AF-2912-7840-D867ADA6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7275-C41D-F7DB-45CA-48750153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35B-CE82-6435-5E0D-7F632B4D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9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58477-E1F6-D032-C04E-BF8F47FDD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D2184-7D61-5626-CA06-BD3C32677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907D-508B-C016-308C-A845ABF3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713D-F27D-CEFB-F441-E4C11542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BA6F-CA5D-3E43-5BE0-F2E848E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75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80BC-E7B3-12FF-1C9A-3CD5A4E7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3EBE-CF9C-FBC6-B806-099A9BF0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AEFD-8A82-D56C-5CD0-9262B0AA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71D9-C167-8D31-4426-BDFF646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B8D5-6CAE-3265-79E0-D7C71308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64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5EB7-24D5-1EF3-01A2-3F7DFCA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05F4-7B6D-B1B4-3490-FD351573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3C0E-2AB8-4ABD-7359-2C36F13F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13D5-F24E-F6E2-8D5A-A9FED5B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DFC9-1E33-28D1-0231-DE0EE619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4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D1B1-B77E-32DB-2A84-A83AA63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3E57-30C9-9464-F5E0-25A451104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4AF4F-EAB2-4326-8251-0DF30A8F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59A1-4464-22D3-987A-E1D71276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0166-558A-93C5-7C3F-81C59B7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3451-2737-DE42-DBEC-859445E0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4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C664-5709-2A7E-7296-0B883B3E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0229-78FE-2857-9796-1CEC6953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E8ABE-D504-81D6-CE7C-7670F93A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03F01-2024-2915-2FD1-B4A96EC4C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1A892-A6E9-02C3-050D-C12FE9C69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BEE75-7DA9-F7D7-CF7B-9C8C4B4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D02E0-5672-B087-C997-E22206D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CAFA1-0C63-579A-B2A6-DD0F162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E582-AC31-BB2C-349E-C17210C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5C2A1-7B61-9D2F-CB12-4C023AE7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F25D-5C84-84E3-F999-8D8A490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ED8E6-6E54-FACE-93DA-DED042E6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70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55889-830D-E2DC-6964-982B474F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86E29-9F75-3E9E-A6CB-FF7B3375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CC453-2777-368A-A530-B0B9D077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4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55C3-336E-8E1A-8A0A-66D5EA19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AD33-3763-C9CC-176B-A45E89BE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0D66-CE1D-AC20-87E6-DDBFD5263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1889-778E-031F-9EF3-0E0D0DA9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7B23-B111-60F4-7D02-E626EA3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58B2-EF74-2ECD-20ED-F78D28A1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56E-DF20-2297-1997-5527E3DE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CD53C-B64D-7942-38E2-8F95C95D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15927-F02E-3BF1-87B1-7F55292A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E240B-F94A-8BAE-DD78-EA2D815F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7E59-BE19-CF53-2027-A7F2A0A6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CD04-9DB1-157B-4213-941D14DA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75E4-7C6F-BC08-7EE0-311DE22C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CEF8-B0FB-A099-41D7-1B171921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C7EE-4EB3-9FDF-5AE3-88619465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D09A0-6007-47F8-8566-87270ECC234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A071E-ECA3-086F-AC9D-677AD0F3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657-411A-2D0D-9F17-98C64D6C1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3A166-D1E0-400D-8A51-9FAD781101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33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0634AA74-FD41-013B-CD6D-CFFE1EC2EC94}"/>
              </a:ext>
            </a:extLst>
          </p:cNvPr>
          <p:cNvSpPr/>
          <p:nvPr/>
        </p:nvSpPr>
        <p:spPr>
          <a:xfrm>
            <a:off x="1093692" y="4607858"/>
            <a:ext cx="3944471" cy="815788"/>
          </a:xfrm>
          <a:prstGeom prst="trapezoid">
            <a:avLst>
              <a:gd name="adj" fmla="val 93132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F4A08E1-0FB9-4744-7E30-937C8B34CC3B}"/>
              </a:ext>
            </a:extLst>
          </p:cNvPr>
          <p:cNvSpPr/>
          <p:nvPr/>
        </p:nvSpPr>
        <p:spPr>
          <a:xfrm>
            <a:off x="1093692" y="4087905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5D0A4D1-28C9-4144-A94E-25129C915957}"/>
              </a:ext>
            </a:extLst>
          </p:cNvPr>
          <p:cNvSpPr/>
          <p:nvPr/>
        </p:nvSpPr>
        <p:spPr>
          <a:xfrm>
            <a:off x="1093691" y="3567952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E900264B-E76A-68B4-C746-2E0E45AC6112}"/>
              </a:ext>
            </a:extLst>
          </p:cNvPr>
          <p:cNvSpPr/>
          <p:nvPr/>
        </p:nvSpPr>
        <p:spPr>
          <a:xfrm>
            <a:off x="1093689" y="3071682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2493A79-5D1A-263F-B293-7859D475EC40}"/>
              </a:ext>
            </a:extLst>
          </p:cNvPr>
          <p:cNvSpPr/>
          <p:nvPr/>
        </p:nvSpPr>
        <p:spPr>
          <a:xfrm>
            <a:off x="1093691" y="2575412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48A3873E-2306-42DD-9394-95DE679BE05F}"/>
              </a:ext>
            </a:extLst>
          </p:cNvPr>
          <p:cNvSpPr/>
          <p:nvPr/>
        </p:nvSpPr>
        <p:spPr>
          <a:xfrm>
            <a:off x="1093691" y="2055459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57FE3B1D-7E1C-0B0C-4A77-C5B767FAEBB0}"/>
              </a:ext>
            </a:extLst>
          </p:cNvPr>
          <p:cNvSpPr/>
          <p:nvPr/>
        </p:nvSpPr>
        <p:spPr>
          <a:xfrm>
            <a:off x="1093690" y="1535506"/>
            <a:ext cx="3944471" cy="815788"/>
          </a:xfrm>
          <a:prstGeom prst="trapezoid">
            <a:avLst>
              <a:gd name="adj" fmla="val 93132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034D46CB-5ED0-3421-A66E-49B37232FF83}"/>
              </a:ext>
            </a:extLst>
          </p:cNvPr>
          <p:cNvSpPr/>
          <p:nvPr/>
        </p:nvSpPr>
        <p:spPr>
          <a:xfrm>
            <a:off x="1093689" y="1015553"/>
            <a:ext cx="3944471" cy="815788"/>
          </a:xfrm>
          <a:prstGeom prst="trapezoid">
            <a:avLst>
              <a:gd name="adj" fmla="val 93132"/>
            </a:avLst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8C61115-D4EA-0580-07ED-B2B44D255C5F}"/>
              </a:ext>
            </a:extLst>
          </p:cNvPr>
          <p:cNvSpPr/>
          <p:nvPr/>
        </p:nvSpPr>
        <p:spPr>
          <a:xfrm>
            <a:off x="5549152" y="1329318"/>
            <a:ext cx="2599764" cy="18825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3CF716E-214F-ADDD-94C6-F9D6AE72D22E}"/>
              </a:ext>
            </a:extLst>
          </p:cNvPr>
          <p:cNvSpPr/>
          <p:nvPr/>
        </p:nvSpPr>
        <p:spPr>
          <a:xfrm>
            <a:off x="5549152" y="1867201"/>
            <a:ext cx="2599764" cy="188258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EDB4C8C-59CE-495D-DB52-530CD64A66EA}"/>
              </a:ext>
            </a:extLst>
          </p:cNvPr>
          <p:cNvSpPr/>
          <p:nvPr/>
        </p:nvSpPr>
        <p:spPr>
          <a:xfrm>
            <a:off x="5549152" y="2405084"/>
            <a:ext cx="2599764" cy="18825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358FEED-C107-87BE-A61A-926B5A65B18E}"/>
              </a:ext>
            </a:extLst>
          </p:cNvPr>
          <p:cNvSpPr/>
          <p:nvPr/>
        </p:nvSpPr>
        <p:spPr>
          <a:xfrm>
            <a:off x="5549152" y="2942967"/>
            <a:ext cx="2599764" cy="18825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B13F80A-BC92-9F24-66E7-65DD15DAF235}"/>
              </a:ext>
            </a:extLst>
          </p:cNvPr>
          <p:cNvSpPr/>
          <p:nvPr/>
        </p:nvSpPr>
        <p:spPr>
          <a:xfrm>
            <a:off x="5549151" y="3953437"/>
            <a:ext cx="2599764" cy="188258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6E82A78-70A6-35A2-AD67-B18C382CF5DF}"/>
              </a:ext>
            </a:extLst>
          </p:cNvPr>
          <p:cNvSpPr/>
          <p:nvPr/>
        </p:nvSpPr>
        <p:spPr>
          <a:xfrm>
            <a:off x="5549151" y="4491320"/>
            <a:ext cx="2599764" cy="18825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383BFA1-347E-79DB-858C-F198F2410CD5}"/>
              </a:ext>
            </a:extLst>
          </p:cNvPr>
          <p:cNvSpPr/>
          <p:nvPr/>
        </p:nvSpPr>
        <p:spPr>
          <a:xfrm>
            <a:off x="5549151" y="5029203"/>
            <a:ext cx="2599764" cy="1882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3B973-8DF5-12A8-7295-EE502420823A}"/>
              </a:ext>
            </a:extLst>
          </p:cNvPr>
          <p:cNvSpPr txBox="1"/>
          <p:nvPr/>
        </p:nvSpPr>
        <p:spPr>
          <a:xfrm>
            <a:off x="8659904" y="1238781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Tema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43041-8525-04BF-FE3D-4658B7E179D1}"/>
              </a:ext>
            </a:extLst>
          </p:cNvPr>
          <p:cNvSpPr txBox="1"/>
          <p:nvPr/>
        </p:nvSpPr>
        <p:spPr>
          <a:xfrm>
            <a:off x="8659904" y="1776664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Coordenadas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B669C-43DF-C0DF-B935-C02DB15F0396}"/>
              </a:ext>
            </a:extLst>
          </p:cNvPr>
          <p:cNvSpPr txBox="1"/>
          <p:nvPr/>
        </p:nvSpPr>
        <p:spPr>
          <a:xfrm>
            <a:off x="8659903" y="2314547"/>
            <a:ext cx="315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Escalas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7A9E4-55F6-7379-01A9-D77A108DB0A1}"/>
              </a:ext>
            </a:extLst>
          </p:cNvPr>
          <p:cNvSpPr txBox="1"/>
          <p:nvPr/>
        </p:nvSpPr>
        <p:spPr>
          <a:xfrm>
            <a:off x="8659904" y="2852430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Facetas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C87E1-E410-A707-B8A5-B451E525C927}"/>
              </a:ext>
            </a:extLst>
          </p:cNvPr>
          <p:cNvSpPr txBox="1"/>
          <p:nvPr/>
        </p:nvSpPr>
        <p:spPr>
          <a:xfrm>
            <a:off x="8659903" y="3862900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Geometrías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67E750-7727-A6BC-0DB2-E06350A2E6E4}"/>
              </a:ext>
            </a:extLst>
          </p:cNvPr>
          <p:cNvSpPr txBox="1"/>
          <p:nvPr/>
        </p:nvSpPr>
        <p:spPr>
          <a:xfrm>
            <a:off x="8659905" y="4400783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Estéticas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68E1C-69D1-1A77-11CE-A012B2D23442}"/>
              </a:ext>
            </a:extLst>
          </p:cNvPr>
          <p:cNvSpPr txBox="1"/>
          <p:nvPr/>
        </p:nvSpPr>
        <p:spPr>
          <a:xfrm>
            <a:off x="8659905" y="4938666"/>
            <a:ext cx="224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Datos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7D15342C-3906-BCE4-B58B-A059F6401CED}"/>
              </a:ext>
            </a:extLst>
          </p:cNvPr>
          <p:cNvSpPr/>
          <p:nvPr/>
        </p:nvSpPr>
        <p:spPr>
          <a:xfrm>
            <a:off x="5549148" y="3448202"/>
            <a:ext cx="2599764" cy="1882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1D816-938A-A567-3D88-B03262D3A5E0}"/>
              </a:ext>
            </a:extLst>
          </p:cNvPr>
          <p:cNvSpPr txBox="1"/>
          <p:nvPr/>
        </p:nvSpPr>
        <p:spPr>
          <a:xfrm>
            <a:off x="8659898" y="3373054"/>
            <a:ext cx="353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Transformaciones estadísticas</a:t>
            </a:r>
          </a:p>
          <a:p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E8A76D7-1B94-2F16-1693-223DB6C68F3C}"/>
              </a:ext>
            </a:extLst>
          </p:cNvPr>
          <p:cNvSpPr/>
          <p:nvPr/>
        </p:nvSpPr>
        <p:spPr>
          <a:xfrm>
            <a:off x="8357616" y="3345622"/>
            <a:ext cx="3457864" cy="2050592"/>
          </a:xfrm>
          <a:prstGeom prst="wedgeRectCallou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ACBAD-001C-3A53-B226-A9D9F1F3B053}"/>
              </a:ext>
            </a:extLst>
          </p:cNvPr>
          <p:cNvSpPr/>
          <p:nvPr/>
        </p:nvSpPr>
        <p:spPr>
          <a:xfrm>
            <a:off x="8732520" y="5769566"/>
            <a:ext cx="1280160" cy="448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CAPA</a:t>
            </a:r>
          </a:p>
        </p:txBody>
      </p:sp>
    </p:spTree>
    <p:extLst>
      <p:ext uri="{BB962C8B-B14F-4D97-AF65-F5344CB8AC3E}">
        <p14:creationId xmlns:p14="http://schemas.microsoft.com/office/powerpoint/2010/main" val="166435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Cidre Gonzalez</dc:creator>
  <cp:lastModifiedBy>Adrian Cidre Gonzalez</cp:lastModifiedBy>
  <cp:revision>1</cp:revision>
  <dcterms:created xsi:type="dcterms:W3CDTF">2024-06-08T07:05:09Z</dcterms:created>
  <dcterms:modified xsi:type="dcterms:W3CDTF">2024-06-08T07:50:05Z</dcterms:modified>
</cp:coreProperties>
</file>