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7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844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531AE-8507-44F3-B447-EFF215F256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F8370CB-6D19-4A0C-B981-6C164B457687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Introduction</a:t>
          </a:r>
          <a:endParaRPr lang="en-US"/>
        </a:p>
      </dgm:t>
    </dgm:pt>
    <dgm:pt modelId="{A4014C41-DF2C-436E-87F1-200CE4AECE6C}" type="parTrans" cxnId="{05D3FDD7-25B1-451C-B653-4842D9A67079}">
      <dgm:prSet/>
      <dgm:spPr/>
      <dgm:t>
        <a:bodyPr/>
        <a:lstStyle/>
        <a:p>
          <a:endParaRPr lang="en-US"/>
        </a:p>
      </dgm:t>
    </dgm:pt>
    <dgm:pt modelId="{EFCA64CB-9805-4362-BA8C-BBD350D314B8}" type="sibTrans" cxnId="{05D3FDD7-25B1-451C-B653-4842D9A670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73C609-E005-4C12-A9DF-50AE5F95AF1B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Interface </a:t>
          </a:r>
          <a:endParaRPr lang="en-US"/>
        </a:p>
      </dgm:t>
    </dgm:pt>
    <dgm:pt modelId="{64AF6963-E7C1-4D71-881B-654C686DED57}" type="parTrans" cxnId="{C4B2933A-6B67-44FB-A306-55D9C8E815DE}">
      <dgm:prSet/>
      <dgm:spPr/>
      <dgm:t>
        <a:bodyPr/>
        <a:lstStyle/>
        <a:p>
          <a:endParaRPr lang="en-US"/>
        </a:p>
      </dgm:t>
    </dgm:pt>
    <dgm:pt modelId="{88B8DDF7-0FA6-4ED4-8A76-0EAC88F575FF}" type="sibTrans" cxnId="{C4B2933A-6B67-44FB-A306-55D9C8E815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BC7866-1224-4A27-9066-DED55C134EA7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Conclusion</a:t>
          </a:r>
          <a:endParaRPr lang="en-US"/>
        </a:p>
      </dgm:t>
    </dgm:pt>
    <dgm:pt modelId="{5D5081F4-59A9-41DD-92F5-99C36A6FCA47}" type="parTrans" cxnId="{C7F0537B-64F0-4043-AF61-2D2197345234}">
      <dgm:prSet/>
      <dgm:spPr/>
      <dgm:t>
        <a:bodyPr/>
        <a:lstStyle/>
        <a:p>
          <a:endParaRPr lang="en-US"/>
        </a:p>
      </dgm:t>
    </dgm:pt>
    <dgm:pt modelId="{0600D439-816B-4516-8839-9ABB31CF78A6}" type="sibTrans" cxnId="{C7F0537B-64F0-4043-AF61-2D2197345234}">
      <dgm:prSet/>
      <dgm:spPr/>
      <dgm:t>
        <a:bodyPr/>
        <a:lstStyle/>
        <a:p>
          <a:endParaRPr lang="en-US"/>
        </a:p>
      </dgm:t>
    </dgm:pt>
    <dgm:pt modelId="{1BAEA203-3D3D-4EF9-80E0-81E4D01B0B69}" type="pres">
      <dgm:prSet presAssocID="{55E531AE-8507-44F3-B447-EFF215F256BB}" presName="root" presStyleCnt="0">
        <dgm:presLayoutVars>
          <dgm:dir/>
          <dgm:resizeHandles val="exact"/>
        </dgm:presLayoutVars>
      </dgm:prSet>
      <dgm:spPr/>
    </dgm:pt>
    <dgm:pt modelId="{E389EC71-66A2-44BB-8403-C56DEE4CDBCF}" type="pres">
      <dgm:prSet presAssocID="{55E531AE-8507-44F3-B447-EFF215F256BB}" presName="container" presStyleCnt="0">
        <dgm:presLayoutVars>
          <dgm:dir/>
          <dgm:resizeHandles val="exact"/>
        </dgm:presLayoutVars>
      </dgm:prSet>
      <dgm:spPr/>
    </dgm:pt>
    <dgm:pt modelId="{CC7696E3-04C7-467F-9E89-9775F69E6971}" type="pres">
      <dgm:prSet presAssocID="{1F8370CB-6D19-4A0C-B981-6C164B457687}" presName="compNode" presStyleCnt="0"/>
      <dgm:spPr/>
    </dgm:pt>
    <dgm:pt modelId="{2DAC001E-84C3-4854-915A-69D825CD5369}" type="pres">
      <dgm:prSet presAssocID="{1F8370CB-6D19-4A0C-B981-6C164B457687}" presName="iconBgRect" presStyleLbl="bgShp" presStyleIdx="0" presStyleCnt="3"/>
      <dgm:spPr/>
    </dgm:pt>
    <dgm:pt modelId="{EE1662D1-112A-4556-8683-63DCC86EE55B}" type="pres">
      <dgm:prSet presAssocID="{1F8370CB-6D19-4A0C-B981-6C164B4576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DEC0E40D-FB05-44E7-B1AB-D1F8DB85EA96}" type="pres">
      <dgm:prSet presAssocID="{1F8370CB-6D19-4A0C-B981-6C164B457687}" presName="spaceRect" presStyleCnt="0"/>
      <dgm:spPr/>
    </dgm:pt>
    <dgm:pt modelId="{F441ECCD-50C2-4DA8-AFA9-36DB847394B4}" type="pres">
      <dgm:prSet presAssocID="{1F8370CB-6D19-4A0C-B981-6C164B457687}" presName="textRect" presStyleLbl="revTx" presStyleIdx="0" presStyleCnt="3">
        <dgm:presLayoutVars>
          <dgm:chMax val="1"/>
          <dgm:chPref val="1"/>
        </dgm:presLayoutVars>
      </dgm:prSet>
      <dgm:spPr/>
    </dgm:pt>
    <dgm:pt modelId="{5497EE02-D85E-47F9-8F9E-DCBFF6A042D8}" type="pres">
      <dgm:prSet presAssocID="{EFCA64CB-9805-4362-BA8C-BBD350D314B8}" presName="sibTrans" presStyleLbl="sibTrans2D1" presStyleIdx="0" presStyleCnt="0"/>
      <dgm:spPr/>
    </dgm:pt>
    <dgm:pt modelId="{B9C61320-1207-4ED7-93A9-CB7EF33ABB19}" type="pres">
      <dgm:prSet presAssocID="{5973C609-E005-4C12-A9DF-50AE5F95AF1B}" presName="compNode" presStyleCnt="0"/>
      <dgm:spPr/>
    </dgm:pt>
    <dgm:pt modelId="{9571D37D-3C05-4D9B-81BC-38BB8A7D3FF8}" type="pres">
      <dgm:prSet presAssocID="{5973C609-E005-4C12-A9DF-50AE5F95AF1B}" presName="iconBgRect" presStyleLbl="bgShp" presStyleIdx="1" presStyleCnt="3"/>
      <dgm:spPr/>
    </dgm:pt>
    <dgm:pt modelId="{EA10D360-C699-41B6-AABE-3757A575AF67}" type="pres">
      <dgm:prSet presAssocID="{5973C609-E005-4C12-A9DF-50AE5F95AF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randir"/>
        </a:ext>
      </dgm:extLst>
    </dgm:pt>
    <dgm:pt modelId="{2E6AAFDF-D245-4F2A-A6A6-9285EC5896E6}" type="pres">
      <dgm:prSet presAssocID="{5973C609-E005-4C12-A9DF-50AE5F95AF1B}" presName="spaceRect" presStyleCnt="0"/>
      <dgm:spPr/>
    </dgm:pt>
    <dgm:pt modelId="{0128D4B3-3932-400A-8F5D-15614DD74507}" type="pres">
      <dgm:prSet presAssocID="{5973C609-E005-4C12-A9DF-50AE5F95AF1B}" presName="textRect" presStyleLbl="revTx" presStyleIdx="1" presStyleCnt="3">
        <dgm:presLayoutVars>
          <dgm:chMax val="1"/>
          <dgm:chPref val="1"/>
        </dgm:presLayoutVars>
      </dgm:prSet>
      <dgm:spPr/>
    </dgm:pt>
    <dgm:pt modelId="{F7914511-A837-49CC-A0B7-FC421A524CC6}" type="pres">
      <dgm:prSet presAssocID="{88B8DDF7-0FA6-4ED4-8A76-0EAC88F575FF}" presName="sibTrans" presStyleLbl="sibTrans2D1" presStyleIdx="0" presStyleCnt="0"/>
      <dgm:spPr/>
    </dgm:pt>
    <dgm:pt modelId="{60FF4FDC-71CE-4372-A090-65B7EF0B963F}" type="pres">
      <dgm:prSet presAssocID="{EABC7866-1224-4A27-9066-DED55C134EA7}" presName="compNode" presStyleCnt="0"/>
      <dgm:spPr/>
    </dgm:pt>
    <dgm:pt modelId="{04137E02-656C-4586-A52F-5ED17678A590}" type="pres">
      <dgm:prSet presAssocID="{EABC7866-1224-4A27-9066-DED55C134EA7}" presName="iconBgRect" presStyleLbl="bgShp" presStyleIdx="2" presStyleCnt="3"/>
      <dgm:spPr/>
    </dgm:pt>
    <dgm:pt modelId="{B1C6EE9F-D6A0-4628-A14E-ACB3840B2AC2}" type="pres">
      <dgm:prSet presAssocID="{EABC7866-1224-4A27-9066-DED55C134E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293E3AD-E5EE-4502-A737-23C92DA662F2}" type="pres">
      <dgm:prSet presAssocID="{EABC7866-1224-4A27-9066-DED55C134EA7}" presName="spaceRect" presStyleCnt="0"/>
      <dgm:spPr/>
    </dgm:pt>
    <dgm:pt modelId="{122D6377-F53C-4FA4-8FED-67A80A9F6BD1}" type="pres">
      <dgm:prSet presAssocID="{EABC7866-1224-4A27-9066-DED55C134E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E69704-5F66-4DAD-8891-C89508BC7968}" type="presOf" srcId="{55E531AE-8507-44F3-B447-EFF215F256BB}" destId="{1BAEA203-3D3D-4EF9-80E0-81E4D01B0B69}" srcOrd="0" destOrd="0" presId="urn:microsoft.com/office/officeart/2018/2/layout/IconCircleList"/>
    <dgm:cxn modelId="{E6B86807-5646-43AC-A56A-59F74A8B1596}" type="presOf" srcId="{88B8DDF7-0FA6-4ED4-8A76-0EAC88F575FF}" destId="{F7914511-A837-49CC-A0B7-FC421A524CC6}" srcOrd="0" destOrd="0" presId="urn:microsoft.com/office/officeart/2018/2/layout/IconCircleList"/>
    <dgm:cxn modelId="{C4B2933A-6B67-44FB-A306-55D9C8E815DE}" srcId="{55E531AE-8507-44F3-B447-EFF215F256BB}" destId="{5973C609-E005-4C12-A9DF-50AE5F95AF1B}" srcOrd="1" destOrd="0" parTransId="{64AF6963-E7C1-4D71-881B-654C686DED57}" sibTransId="{88B8DDF7-0FA6-4ED4-8A76-0EAC88F575FF}"/>
    <dgm:cxn modelId="{78172B4C-A631-4BC7-B096-AE50B7EAFF6E}" type="presOf" srcId="{EABC7866-1224-4A27-9066-DED55C134EA7}" destId="{122D6377-F53C-4FA4-8FED-67A80A9F6BD1}" srcOrd="0" destOrd="0" presId="urn:microsoft.com/office/officeart/2018/2/layout/IconCircleList"/>
    <dgm:cxn modelId="{C7F0537B-64F0-4043-AF61-2D2197345234}" srcId="{55E531AE-8507-44F3-B447-EFF215F256BB}" destId="{EABC7866-1224-4A27-9066-DED55C134EA7}" srcOrd="2" destOrd="0" parTransId="{5D5081F4-59A9-41DD-92F5-99C36A6FCA47}" sibTransId="{0600D439-816B-4516-8839-9ABB31CF78A6}"/>
    <dgm:cxn modelId="{D0DFDFB9-477B-49BD-9A42-525CB01D7E6F}" type="presOf" srcId="{1F8370CB-6D19-4A0C-B981-6C164B457687}" destId="{F441ECCD-50C2-4DA8-AFA9-36DB847394B4}" srcOrd="0" destOrd="0" presId="urn:microsoft.com/office/officeart/2018/2/layout/IconCircleList"/>
    <dgm:cxn modelId="{7A261EC1-AF0B-40F9-B2F8-E2B7224A360E}" type="presOf" srcId="{EFCA64CB-9805-4362-BA8C-BBD350D314B8}" destId="{5497EE02-D85E-47F9-8F9E-DCBFF6A042D8}" srcOrd="0" destOrd="0" presId="urn:microsoft.com/office/officeart/2018/2/layout/IconCircleList"/>
    <dgm:cxn modelId="{05D3FDD7-25B1-451C-B653-4842D9A67079}" srcId="{55E531AE-8507-44F3-B447-EFF215F256BB}" destId="{1F8370CB-6D19-4A0C-B981-6C164B457687}" srcOrd="0" destOrd="0" parTransId="{A4014C41-DF2C-436E-87F1-200CE4AECE6C}" sibTransId="{EFCA64CB-9805-4362-BA8C-BBD350D314B8}"/>
    <dgm:cxn modelId="{E5CC38F0-749A-4410-9EBC-CBDD2EA66002}" type="presOf" srcId="{5973C609-E005-4C12-A9DF-50AE5F95AF1B}" destId="{0128D4B3-3932-400A-8F5D-15614DD74507}" srcOrd="0" destOrd="0" presId="urn:microsoft.com/office/officeart/2018/2/layout/IconCircleList"/>
    <dgm:cxn modelId="{F0AF7E4B-D565-4A89-A02D-C7371202C7AD}" type="presParOf" srcId="{1BAEA203-3D3D-4EF9-80E0-81E4D01B0B69}" destId="{E389EC71-66A2-44BB-8403-C56DEE4CDBCF}" srcOrd="0" destOrd="0" presId="urn:microsoft.com/office/officeart/2018/2/layout/IconCircleList"/>
    <dgm:cxn modelId="{AB14F149-6859-4319-89AB-5775E244535F}" type="presParOf" srcId="{E389EC71-66A2-44BB-8403-C56DEE4CDBCF}" destId="{CC7696E3-04C7-467F-9E89-9775F69E6971}" srcOrd="0" destOrd="0" presId="urn:microsoft.com/office/officeart/2018/2/layout/IconCircleList"/>
    <dgm:cxn modelId="{311C1051-3BCC-470E-B8AF-FADCEEA3C480}" type="presParOf" srcId="{CC7696E3-04C7-467F-9E89-9775F69E6971}" destId="{2DAC001E-84C3-4854-915A-69D825CD5369}" srcOrd="0" destOrd="0" presId="urn:microsoft.com/office/officeart/2018/2/layout/IconCircleList"/>
    <dgm:cxn modelId="{8ACE6CD1-F016-47AA-B38B-E898A2BFC3EC}" type="presParOf" srcId="{CC7696E3-04C7-467F-9E89-9775F69E6971}" destId="{EE1662D1-112A-4556-8683-63DCC86EE55B}" srcOrd="1" destOrd="0" presId="urn:microsoft.com/office/officeart/2018/2/layout/IconCircleList"/>
    <dgm:cxn modelId="{AC0103F8-AEB4-4E0C-8E8C-1D1ABE682DC7}" type="presParOf" srcId="{CC7696E3-04C7-467F-9E89-9775F69E6971}" destId="{DEC0E40D-FB05-44E7-B1AB-D1F8DB85EA96}" srcOrd="2" destOrd="0" presId="urn:microsoft.com/office/officeart/2018/2/layout/IconCircleList"/>
    <dgm:cxn modelId="{B17CA13F-4616-4AE3-A6AE-5146DE40C1E7}" type="presParOf" srcId="{CC7696E3-04C7-467F-9E89-9775F69E6971}" destId="{F441ECCD-50C2-4DA8-AFA9-36DB847394B4}" srcOrd="3" destOrd="0" presId="urn:microsoft.com/office/officeart/2018/2/layout/IconCircleList"/>
    <dgm:cxn modelId="{405C9C83-0761-4A79-BDD8-E6986183958E}" type="presParOf" srcId="{E389EC71-66A2-44BB-8403-C56DEE4CDBCF}" destId="{5497EE02-D85E-47F9-8F9E-DCBFF6A042D8}" srcOrd="1" destOrd="0" presId="urn:microsoft.com/office/officeart/2018/2/layout/IconCircleList"/>
    <dgm:cxn modelId="{B841C0F6-AAB4-4C35-82CE-132C62AAAD06}" type="presParOf" srcId="{E389EC71-66A2-44BB-8403-C56DEE4CDBCF}" destId="{B9C61320-1207-4ED7-93A9-CB7EF33ABB19}" srcOrd="2" destOrd="0" presId="urn:microsoft.com/office/officeart/2018/2/layout/IconCircleList"/>
    <dgm:cxn modelId="{D33561F0-B6C3-4517-94C2-DA83A0A40715}" type="presParOf" srcId="{B9C61320-1207-4ED7-93A9-CB7EF33ABB19}" destId="{9571D37D-3C05-4D9B-81BC-38BB8A7D3FF8}" srcOrd="0" destOrd="0" presId="urn:microsoft.com/office/officeart/2018/2/layout/IconCircleList"/>
    <dgm:cxn modelId="{EB875777-E508-48B9-9059-14E3483015FF}" type="presParOf" srcId="{B9C61320-1207-4ED7-93A9-CB7EF33ABB19}" destId="{EA10D360-C699-41B6-AABE-3757A575AF67}" srcOrd="1" destOrd="0" presId="urn:microsoft.com/office/officeart/2018/2/layout/IconCircleList"/>
    <dgm:cxn modelId="{5F9B41E9-E580-41A3-840C-C9DDB53E294F}" type="presParOf" srcId="{B9C61320-1207-4ED7-93A9-CB7EF33ABB19}" destId="{2E6AAFDF-D245-4F2A-A6A6-9285EC5896E6}" srcOrd="2" destOrd="0" presId="urn:microsoft.com/office/officeart/2018/2/layout/IconCircleList"/>
    <dgm:cxn modelId="{B9E46060-08E0-44A7-8B13-FD5DA3307BAE}" type="presParOf" srcId="{B9C61320-1207-4ED7-93A9-CB7EF33ABB19}" destId="{0128D4B3-3932-400A-8F5D-15614DD74507}" srcOrd="3" destOrd="0" presId="urn:microsoft.com/office/officeart/2018/2/layout/IconCircleList"/>
    <dgm:cxn modelId="{4E934143-DA2D-408B-BBA1-D1702D12ECC4}" type="presParOf" srcId="{E389EC71-66A2-44BB-8403-C56DEE4CDBCF}" destId="{F7914511-A837-49CC-A0B7-FC421A524CC6}" srcOrd="3" destOrd="0" presId="urn:microsoft.com/office/officeart/2018/2/layout/IconCircleList"/>
    <dgm:cxn modelId="{0A6EC753-F26A-4BFB-BFAC-95E0DFB45BAC}" type="presParOf" srcId="{E389EC71-66A2-44BB-8403-C56DEE4CDBCF}" destId="{60FF4FDC-71CE-4372-A090-65B7EF0B963F}" srcOrd="4" destOrd="0" presId="urn:microsoft.com/office/officeart/2018/2/layout/IconCircleList"/>
    <dgm:cxn modelId="{C09A97FC-4367-4E64-938E-089566CB4FFF}" type="presParOf" srcId="{60FF4FDC-71CE-4372-A090-65B7EF0B963F}" destId="{04137E02-656C-4586-A52F-5ED17678A590}" srcOrd="0" destOrd="0" presId="urn:microsoft.com/office/officeart/2018/2/layout/IconCircleList"/>
    <dgm:cxn modelId="{7B7E12DA-EC3C-4C89-AE01-A2C0EEA54555}" type="presParOf" srcId="{60FF4FDC-71CE-4372-A090-65B7EF0B963F}" destId="{B1C6EE9F-D6A0-4628-A14E-ACB3840B2AC2}" srcOrd="1" destOrd="0" presId="urn:microsoft.com/office/officeart/2018/2/layout/IconCircleList"/>
    <dgm:cxn modelId="{E91C93DB-7513-469A-9CC2-7ABB6FC4F216}" type="presParOf" srcId="{60FF4FDC-71CE-4372-A090-65B7EF0B963F}" destId="{8293E3AD-E5EE-4502-A737-23C92DA662F2}" srcOrd="2" destOrd="0" presId="urn:microsoft.com/office/officeart/2018/2/layout/IconCircleList"/>
    <dgm:cxn modelId="{02C9158D-CEEB-434B-8C77-CDCD7B8560E9}" type="presParOf" srcId="{60FF4FDC-71CE-4372-A090-65B7EF0B963F}" destId="{122D6377-F53C-4FA4-8FED-67A80A9F6B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BA5B3-17A5-4DB1-B528-37740C3C6AAE}" type="doc">
      <dgm:prSet loTypeId="urn:microsoft.com/office/officeart/2005/8/layout/matrix3" loCatId="matrix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13B4B55-4EAF-42E6-9AF4-C80429F351D7}">
      <dgm:prSet/>
      <dgm:spPr/>
      <dgm:t>
        <a:bodyPr/>
        <a:lstStyle/>
        <a:p>
          <a:r>
            <a:rPr lang="fr-CH"/>
            <a:t>Langage : C#</a:t>
          </a:r>
          <a:endParaRPr lang="en-US"/>
        </a:p>
      </dgm:t>
    </dgm:pt>
    <dgm:pt modelId="{9A3B0AC1-7225-4944-8D06-196501EFF492}" type="parTrans" cxnId="{10A0B60B-5D0D-49D9-ABAB-B111E38FDEAE}">
      <dgm:prSet/>
      <dgm:spPr/>
      <dgm:t>
        <a:bodyPr/>
        <a:lstStyle/>
        <a:p>
          <a:endParaRPr lang="en-US"/>
        </a:p>
      </dgm:t>
    </dgm:pt>
    <dgm:pt modelId="{66C5E09B-C9E7-4DE0-B0DA-2E23BC247CF5}" type="sibTrans" cxnId="{10A0B60B-5D0D-49D9-ABAB-B111E38FDEAE}">
      <dgm:prSet/>
      <dgm:spPr/>
      <dgm:t>
        <a:bodyPr/>
        <a:lstStyle/>
        <a:p>
          <a:endParaRPr lang="en-US"/>
        </a:p>
      </dgm:t>
    </dgm:pt>
    <dgm:pt modelId="{D211490B-76D1-4D77-A6D4-A6F90537CA00}">
      <dgm:prSet/>
      <dgm:spPr/>
      <dgm:t>
        <a:bodyPr/>
        <a:lstStyle/>
        <a:p>
          <a:r>
            <a:rPr lang="fr-CH" dirty="0"/>
            <a:t>Base de données MySQL</a:t>
          </a:r>
          <a:endParaRPr lang="en-US" dirty="0"/>
        </a:p>
      </dgm:t>
    </dgm:pt>
    <dgm:pt modelId="{511E46B0-4F02-4CA7-B516-F205BEC51750}" type="parTrans" cxnId="{F26E0BFD-4F54-4F12-861E-F9EE5DC3B34E}">
      <dgm:prSet/>
      <dgm:spPr/>
      <dgm:t>
        <a:bodyPr/>
        <a:lstStyle/>
        <a:p>
          <a:endParaRPr lang="en-US"/>
        </a:p>
      </dgm:t>
    </dgm:pt>
    <dgm:pt modelId="{DBFF38E7-BADA-44B9-B8BC-B6C05B8F6E0A}" type="sibTrans" cxnId="{F26E0BFD-4F54-4F12-861E-F9EE5DC3B34E}">
      <dgm:prSet/>
      <dgm:spPr/>
      <dgm:t>
        <a:bodyPr/>
        <a:lstStyle/>
        <a:p>
          <a:endParaRPr lang="en-US"/>
        </a:p>
      </dgm:t>
    </dgm:pt>
    <dgm:pt modelId="{0EC7C150-F30D-4AD7-A21E-157B311EF8BA}">
      <dgm:prSet/>
      <dgm:spPr/>
      <dgm:t>
        <a:bodyPr/>
        <a:lstStyle/>
        <a:p>
          <a:r>
            <a:rPr lang="fr-CH"/>
            <a:t>Structure MVC</a:t>
          </a:r>
          <a:endParaRPr lang="en-US"/>
        </a:p>
      </dgm:t>
    </dgm:pt>
    <dgm:pt modelId="{BDD81430-9066-434F-994F-F1039CFE2825}" type="parTrans" cxnId="{4F9F52BD-6576-4F1A-8672-259745043406}">
      <dgm:prSet/>
      <dgm:spPr/>
      <dgm:t>
        <a:bodyPr/>
        <a:lstStyle/>
        <a:p>
          <a:endParaRPr lang="en-US"/>
        </a:p>
      </dgm:t>
    </dgm:pt>
    <dgm:pt modelId="{522FFF3F-0ECD-4793-A6BF-6E49C2559673}" type="sibTrans" cxnId="{4F9F52BD-6576-4F1A-8672-259745043406}">
      <dgm:prSet/>
      <dgm:spPr/>
      <dgm:t>
        <a:bodyPr/>
        <a:lstStyle/>
        <a:p>
          <a:endParaRPr lang="en-US"/>
        </a:p>
      </dgm:t>
    </dgm:pt>
    <dgm:pt modelId="{9FBD0D1A-7897-418B-88A4-14E961176000}">
      <dgm:prSet/>
      <dgm:spPr/>
      <dgm:t>
        <a:bodyPr/>
        <a:lstStyle/>
        <a:p>
          <a:r>
            <a:rPr lang="fr-CH"/>
            <a:t>Versionning </a:t>
          </a:r>
          <a:endParaRPr lang="en-US"/>
        </a:p>
      </dgm:t>
    </dgm:pt>
    <dgm:pt modelId="{4196F8E8-34A1-4804-9BBC-72D1914FF8CB}" type="parTrans" cxnId="{2B3380ED-F460-4D3E-A614-5D0333536283}">
      <dgm:prSet/>
      <dgm:spPr/>
      <dgm:t>
        <a:bodyPr/>
        <a:lstStyle/>
        <a:p>
          <a:endParaRPr lang="en-US"/>
        </a:p>
      </dgm:t>
    </dgm:pt>
    <dgm:pt modelId="{092557BE-344C-4821-8C2B-E8ACF65421ED}" type="sibTrans" cxnId="{2B3380ED-F460-4D3E-A614-5D0333536283}">
      <dgm:prSet/>
      <dgm:spPr/>
      <dgm:t>
        <a:bodyPr/>
        <a:lstStyle/>
        <a:p>
          <a:endParaRPr lang="en-US"/>
        </a:p>
      </dgm:t>
    </dgm:pt>
    <dgm:pt modelId="{0FECA42C-408A-488F-97E6-5AC20FF7C8B9}" type="pres">
      <dgm:prSet presAssocID="{F8DBA5B3-17A5-4DB1-B528-37740C3C6AAE}" presName="matrix" presStyleCnt="0">
        <dgm:presLayoutVars>
          <dgm:chMax val="1"/>
          <dgm:dir/>
          <dgm:resizeHandles val="exact"/>
        </dgm:presLayoutVars>
      </dgm:prSet>
      <dgm:spPr/>
    </dgm:pt>
    <dgm:pt modelId="{423AAC01-10D7-4880-BED4-D64E5D8481F9}" type="pres">
      <dgm:prSet presAssocID="{F8DBA5B3-17A5-4DB1-B528-37740C3C6AAE}" presName="diamond" presStyleLbl="bgShp" presStyleIdx="0" presStyleCnt="1"/>
      <dgm:spPr/>
    </dgm:pt>
    <dgm:pt modelId="{1A86793A-60FD-46D3-A5F3-2985EF0501C6}" type="pres">
      <dgm:prSet presAssocID="{F8DBA5B3-17A5-4DB1-B528-37740C3C6AA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0D8083-2265-4428-8C17-40FC9B386324}" type="pres">
      <dgm:prSet presAssocID="{F8DBA5B3-17A5-4DB1-B528-37740C3C6AA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791B3A-3619-416D-9FE3-3AB33BE7F0CF}" type="pres">
      <dgm:prSet presAssocID="{F8DBA5B3-17A5-4DB1-B528-37740C3C6AA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47D73BE-A382-42D2-A903-F590E370C4B9}" type="pres">
      <dgm:prSet presAssocID="{F8DBA5B3-17A5-4DB1-B528-37740C3C6AA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0A0B60B-5D0D-49D9-ABAB-B111E38FDEAE}" srcId="{F8DBA5B3-17A5-4DB1-B528-37740C3C6AAE}" destId="{713B4B55-4EAF-42E6-9AF4-C80429F351D7}" srcOrd="0" destOrd="0" parTransId="{9A3B0AC1-7225-4944-8D06-196501EFF492}" sibTransId="{66C5E09B-C9E7-4DE0-B0DA-2E23BC247CF5}"/>
    <dgm:cxn modelId="{E9F0B46C-5932-4E19-BE6D-6DA705AC5DB7}" type="presOf" srcId="{F8DBA5B3-17A5-4DB1-B528-37740C3C6AAE}" destId="{0FECA42C-408A-488F-97E6-5AC20FF7C8B9}" srcOrd="0" destOrd="0" presId="urn:microsoft.com/office/officeart/2005/8/layout/matrix3"/>
    <dgm:cxn modelId="{9593374E-7FD6-4C9B-8E99-BA2412CDE1C1}" type="presOf" srcId="{713B4B55-4EAF-42E6-9AF4-C80429F351D7}" destId="{1A86793A-60FD-46D3-A5F3-2985EF0501C6}" srcOrd="0" destOrd="0" presId="urn:microsoft.com/office/officeart/2005/8/layout/matrix3"/>
    <dgm:cxn modelId="{F0B3089C-10A7-421C-8020-1B6265698D48}" type="presOf" srcId="{9FBD0D1A-7897-418B-88A4-14E961176000}" destId="{F47D73BE-A382-42D2-A903-F590E370C4B9}" srcOrd="0" destOrd="0" presId="urn:microsoft.com/office/officeart/2005/8/layout/matrix3"/>
    <dgm:cxn modelId="{464D8BBA-6B15-4773-AB4A-CD6050FCD022}" type="presOf" srcId="{D211490B-76D1-4D77-A6D4-A6F90537CA00}" destId="{110D8083-2265-4428-8C17-40FC9B386324}" srcOrd="0" destOrd="0" presId="urn:microsoft.com/office/officeart/2005/8/layout/matrix3"/>
    <dgm:cxn modelId="{4F9F52BD-6576-4F1A-8672-259745043406}" srcId="{F8DBA5B3-17A5-4DB1-B528-37740C3C6AAE}" destId="{0EC7C150-F30D-4AD7-A21E-157B311EF8BA}" srcOrd="2" destOrd="0" parTransId="{BDD81430-9066-434F-994F-F1039CFE2825}" sibTransId="{522FFF3F-0ECD-4793-A6BF-6E49C2559673}"/>
    <dgm:cxn modelId="{BC5828D7-822A-46D0-86BE-4211110B2DBF}" type="presOf" srcId="{0EC7C150-F30D-4AD7-A21E-157B311EF8BA}" destId="{AA791B3A-3619-416D-9FE3-3AB33BE7F0CF}" srcOrd="0" destOrd="0" presId="urn:microsoft.com/office/officeart/2005/8/layout/matrix3"/>
    <dgm:cxn modelId="{2B3380ED-F460-4D3E-A614-5D0333536283}" srcId="{F8DBA5B3-17A5-4DB1-B528-37740C3C6AAE}" destId="{9FBD0D1A-7897-418B-88A4-14E961176000}" srcOrd="3" destOrd="0" parTransId="{4196F8E8-34A1-4804-9BBC-72D1914FF8CB}" sibTransId="{092557BE-344C-4821-8C2B-E8ACF65421ED}"/>
    <dgm:cxn modelId="{F26E0BFD-4F54-4F12-861E-F9EE5DC3B34E}" srcId="{F8DBA5B3-17A5-4DB1-B528-37740C3C6AAE}" destId="{D211490B-76D1-4D77-A6D4-A6F90537CA00}" srcOrd="1" destOrd="0" parTransId="{511E46B0-4F02-4CA7-B516-F205BEC51750}" sibTransId="{DBFF38E7-BADA-44B9-B8BC-B6C05B8F6E0A}"/>
    <dgm:cxn modelId="{FD6EF0BC-5886-4BCB-BC3A-92BE6A41B2E4}" type="presParOf" srcId="{0FECA42C-408A-488F-97E6-5AC20FF7C8B9}" destId="{423AAC01-10D7-4880-BED4-D64E5D8481F9}" srcOrd="0" destOrd="0" presId="urn:microsoft.com/office/officeart/2005/8/layout/matrix3"/>
    <dgm:cxn modelId="{F25A1062-35FF-4073-AE90-51CC96DB51FC}" type="presParOf" srcId="{0FECA42C-408A-488F-97E6-5AC20FF7C8B9}" destId="{1A86793A-60FD-46D3-A5F3-2985EF0501C6}" srcOrd="1" destOrd="0" presId="urn:microsoft.com/office/officeart/2005/8/layout/matrix3"/>
    <dgm:cxn modelId="{E1CFED11-C5A3-4765-8779-3EBDF1935E5F}" type="presParOf" srcId="{0FECA42C-408A-488F-97E6-5AC20FF7C8B9}" destId="{110D8083-2265-4428-8C17-40FC9B386324}" srcOrd="2" destOrd="0" presId="urn:microsoft.com/office/officeart/2005/8/layout/matrix3"/>
    <dgm:cxn modelId="{B6631A65-355F-4391-A5CE-19C6AEE02FC0}" type="presParOf" srcId="{0FECA42C-408A-488F-97E6-5AC20FF7C8B9}" destId="{AA791B3A-3619-416D-9FE3-3AB33BE7F0CF}" srcOrd="3" destOrd="0" presId="urn:microsoft.com/office/officeart/2005/8/layout/matrix3"/>
    <dgm:cxn modelId="{26FCA135-0523-43D6-832F-EDB3BD3221F7}" type="presParOf" srcId="{0FECA42C-408A-488F-97E6-5AC20FF7C8B9}" destId="{F47D73BE-A382-42D2-A903-F590E370C4B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C001E-84C3-4854-915A-69D825CD5369}">
      <dsp:nvSpPr>
        <dsp:cNvPr id="0" name=""/>
        <dsp:cNvSpPr/>
      </dsp:nvSpPr>
      <dsp:spPr>
        <a:xfrm>
          <a:off x="171493" y="975558"/>
          <a:ext cx="717935" cy="71793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662D1-112A-4556-8683-63DCC86EE55B}">
      <dsp:nvSpPr>
        <dsp:cNvPr id="0" name=""/>
        <dsp:cNvSpPr/>
      </dsp:nvSpPr>
      <dsp:spPr>
        <a:xfrm>
          <a:off x="322260" y="1126325"/>
          <a:ext cx="416402" cy="416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1ECCD-50C2-4DA8-AFA9-36DB847394B4}">
      <dsp:nvSpPr>
        <dsp:cNvPr id="0" name=""/>
        <dsp:cNvSpPr/>
      </dsp:nvSpPr>
      <dsp:spPr>
        <a:xfrm>
          <a:off x="1043272" y="975558"/>
          <a:ext cx="1692276" cy="71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/>
            <a:t>Introduction</a:t>
          </a:r>
          <a:endParaRPr lang="en-US" sz="2400" kern="1200"/>
        </a:p>
      </dsp:txBody>
      <dsp:txXfrm>
        <a:off x="1043272" y="975558"/>
        <a:ext cx="1692276" cy="717935"/>
      </dsp:txXfrm>
    </dsp:sp>
    <dsp:sp modelId="{9571D37D-3C05-4D9B-81BC-38BB8A7D3FF8}">
      <dsp:nvSpPr>
        <dsp:cNvPr id="0" name=""/>
        <dsp:cNvSpPr/>
      </dsp:nvSpPr>
      <dsp:spPr>
        <a:xfrm>
          <a:off x="3030415" y="975558"/>
          <a:ext cx="717935" cy="71793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0D360-C699-41B6-AABE-3757A575AF67}">
      <dsp:nvSpPr>
        <dsp:cNvPr id="0" name=""/>
        <dsp:cNvSpPr/>
      </dsp:nvSpPr>
      <dsp:spPr>
        <a:xfrm>
          <a:off x="3181182" y="1126325"/>
          <a:ext cx="416402" cy="416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8D4B3-3932-400A-8F5D-15614DD74507}">
      <dsp:nvSpPr>
        <dsp:cNvPr id="0" name=""/>
        <dsp:cNvSpPr/>
      </dsp:nvSpPr>
      <dsp:spPr>
        <a:xfrm>
          <a:off x="3902194" y="975558"/>
          <a:ext cx="1692276" cy="71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/>
            <a:t>Interface </a:t>
          </a:r>
          <a:endParaRPr lang="en-US" sz="2400" kern="1200"/>
        </a:p>
      </dsp:txBody>
      <dsp:txXfrm>
        <a:off x="3902194" y="975558"/>
        <a:ext cx="1692276" cy="717935"/>
      </dsp:txXfrm>
    </dsp:sp>
    <dsp:sp modelId="{04137E02-656C-4586-A52F-5ED17678A590}">
      <dsp:nvSpPr>
        <dsp:cNvPr id="0" name=""/>
        <dsp:cNvSpPr/>
      </dsp:nvSpPr>
      <dsp:spPr>
        <a:xfrm>
          <a:off x="5889337" y="975558"/>
          <a:ext cx="717935" cy="71793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6EE9F-D6A0-4628-A14E-ACB3840B2AC2}">
      <dsp:nvSpPr>
        <dsp:cNvPr id="0" name=""/>
        <dsp:cNvSpPr/>
      </dsp:nvSpPr>
      <dsp:spPr>
        <a:xfrm>
          <a:off x="6040104" y="1126325"/>
          <a:ext cx="416402" cy="416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D6377-F53C-4FA4-8FED-67A80A9F6BD1}">
      <dsp:nvSpPr>
        <dsp:cNvPr id="0" name=""/>
        <dsp:cNvSpPr/>
      </dsp:nvSpPr>
      <dsp:spPr>
        <a:xfrm>
          <a:off x="6761116" y="975558"/>
          <a:ext cx="1692276" cy="71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/>
            <a:t>Conclusion</a:t>
          </a:r>
          <a:endParaRPr lang="en-US" sz="2400" kern="1200"/>
        </a:p>
      </dsp:txBody>
      <dsp:txXfrm>
        <a:off x="6761116" y="975558"/>
        <a:ext cx="1692276" cy="717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AAC01-10D7-4880-BED4-D64E5D8481F9}">
      <dsp:nvSpPr>
        <dsp:cNvPr id="0" name=""/>
        <dsp:cNvSpPr/>
      </dsp:nvSpPr>
      <dsp:spPr>
        <a:xfrm>
          <a:off x="2313872" y="0"/>
          <a:ext cx="3101983" cy="3101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6793A-60FD-46D3-A5F3-2985EF0501C6}">
      <dsp:nvSpPr>
        <dsp:cNvPr id="0" name=""/>
        <dsp:cNvSpPr/>
      </dsp:nvSpPr>
      <dsp:spPr>
        <a:xfrm>
          <a:off x="2608560" y="294688"/>
          <a:ext cx="1209773" cy="120977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Langage : C#</a:t>
          </a:r>
          <a:endParaRPr lang="en-US" sz="1600" kern="1200"/>
        </a:p>
      </dsp:txBody>
      <dsp:txXfrm>
        <a:off x="2667616" y="353744"/>
        <a:ext cx="1091661" cy="1091661"/>
      </dsp:txXfrm>
    </dsp:sp>
    <dsp:sp modelId="{110D8083-2265-4428-8C17-40FC9B386324}">
      <dsp:nvSpPr>
        <dsp:cNvPr id="0" name=""/>
        <dsp:cNvSpPr/>
      </dsp:nvSpPr>
      <dsp:spPr>
        <a:xfrm>
          <a:off x="3911393" y="294688"/>
          <a:ext cx="1209773" cy="120977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Base de données MySQL</a:t>
          </a:r>
          <a:endParaRPr lang="en-US" sz="1600" kern="1200" dirty="0"/>
        </a:p>
      </dsp:txBody>
      <dsp:txXfrm>
        <a:off x="3970449" y="353744"/>
        <a:ext cx="1091661" cy="1091661"/>
      </dsp:txXfrm>
    </dsp:sp>
    <dsp:sp modelId="{AA791B3A-3619-416D-9FE3-3AB33BE7F0CF}">
      <dsp:nvSpPr>
        <dsp:cNvPr id="0" name=""/>
        <dsp:cNvSpPr/>
      </dsp:nvSpPr>
      <dsp:spPr>
        <a:xfrm>
          <a:off x="2608560" y="1597521"/>
          <a:ext cx="1209773" cy="120977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Structure MVC</a:t>
          </a:r>
          <a:endParaRPr lang="en-US" sz="1600" kern="1200"/>
        </a:p>
      </dsp:txBody>
      <dsp:txXfrm>
        <a:off x="2667616" y="1656577"/>
        <a:ext cx="1091661" cy="1091661"/>
      </dsp:txXfrm>
    </dsp:sp>
    <dsp:sp modelId="{F47D73BE-A382-42D2-A903-F590E370C4B9}">
      <dsp:nvSpPr>
        <dsp:cNvPr id="0" name=""/>
        <dsp:cNvSpPr/>
      </dsp:nvSpPr>
      <dsp:spPr>
        <a:xfrm>
          <a:off x="3911393" y="1597521"/>
          <a:ext cx="1209773" cy="120977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Versionning </a:t>
          </a:r>
          <a:endParaRPr lang="en-US" sz="1600" kern="1200"/>
        </a:p>
      </dsp:txBody>
      <dsp:txXfrm>
        <a:off x="3970449" y="1656577"/>
        <a:ext cx="1091661" cy="1091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E9473-3C2B-4C82-9E70-1469A4D8B5AC}" type="datetimeFigureOut">
              <a:rPr lang="fr-CH" smtClean="0"/>
              <a:t>28.04.2025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A00-A036-45A1-B8D3-B84E9F2533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784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3 axes important de la présentation.</a:t>
            </a:r>
          </a:p>
          <a:p>
            <a:r>
              <a:rPr lang="fr-CH" dirty="0"/>
              <a:t>Sécurité, outils.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A00-A036-45A1-B8D3-B84E9F25334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970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Quoi : application gestion des tâches</a:t>
            </a:r>
          </a:p>
          <a:p>
            <a:r>
              <a:rPr lang="fr-CH" dirty="0"/>
              <a:t>Pour : utilisation quotidienne</a:t>
            </a:r>
          </a:p>
          <a:p>
            <a:r>
              <a:rPr lang="fr-CH" dirty="0"/>
              <a:t>Fonctionnalités : connexion, gestion des tâches (ajout, modification, suppression, déplacement)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A00-A036-45A1-B8D3-B84E9F25334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549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Login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Hachage du mot de passe (avec grain de sel aléatoire)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Voir </a:t>
            </a:r>
            <a:r>
              <a:rPr lang="fr-CH" dirty="0" err="1"/>
              <a:t>setup_database.sql</a:t>
            </a: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Contraintes d’intégrité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Gestion en cascade (</a:t>
            </a:r>
            <a:r>
              <a:rPr lang="fr-CH" dirty="0" err="1"/>
              <a:t>modif</a:t>
            </a:r>
            <a:r>
              <a:rPr lang="fr-CH" dirty="0"/>
              <a:t>’, suppression)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A00-A036-45A1-B8D3-B84E9F25334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222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Versionning</a:t>
            </a:r>
            <a:r>
              <a:rPr lang="fr-CH" dirty="0"/>
              <a:t> : utilisation de git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A00-A036-45A1-B8D3-B84E9F25334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668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Révision éléments utilisés : Remplacement du menu conceptuel par une </a:t>
            </a:r>
            <a:r>
              <a:rPr lang="fr-CH" dirty="0" err="1"/>
              <a:t>ListView</a:t>
            </a:r>
            <a:endParaRPr lang="fr-CH" dirty="0"/>
          </a:p>
          <a:p>
            <a:r>
              <a:rPr lang="fr-CH" dirty="0"/>
              <a:t>Nouvelles fonctionnalités : calendrier, priorité (et classement en fonction de ça), suivi des tâches à faire dans une journée (rappel)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A00-A036-45A1-B8D3-B84E9F25334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315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F5BE6-3E06-D224-6E97-959BF57A1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To do </a:t>
            </a:r>
            <a:r>
              <a:rPr lang="fr-CH" dirty="0" err="1"/>
              <a:t>list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1DE72A-6BEC-0287-9400-D0CFBD264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80217" y="6258187"/>
            <a:ext cx="4412058" cy="401051"/>
          </a:xfrm>
        </p:spPr>
        <p:txBody>
          <a:bodyPr/>
          <a:lstStyle/>
          <a:p>
            <a:r>
              <a:rPr lang="fr-CH" dirty="0"/>
              <a:t>Sarah Dongmo 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FDC265E-2AAC-75F1-786A-667130B88CDF}"/>
              </a:ext>
            </a:extLst>
          </p:cNvPr>
          <p:cNvSpPr txBox="1">
            <a:spLocks/>
          </p:cNvSpPr>
          <p:nvPr/>
        </p:nvSpPr>
        <p:spPr>
          <a:xfrm>
            <a:off x="8489659" y="6258187"/>
            <a:ext cx="4875869" cy="4010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28/04/25</a:t>
            </a:r>
          </a:p>
        </p:txBody>
      </p:sp>
    </p:spTree>
    <p:extLst>
      <p:ext uri="{BB962C8B-B14F-4D97-AF65-F5344CB8AC3E}">
        <p14:creationId xmlns:p14="http://schemas.microsoft.com/office/powerpoint/2010/main" val="241392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F64367-9171-455F-9283-AC21BC55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603A95-5798-4F9F-80E4-CF53F302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877" y="1121561"/>
            <a:ext cx="9930384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9FE234-6BA7-67C5-DAE2-404E56EA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7" y="1327499"/>
            <a:ext cx="8624887" cy="927328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fr-CH">
                <a:solidFill>
                  <a:schemeClr val="tx1">
                    <a:lumMod val="75000"/>
                    <a:lumOff val="25000"/>
                  </a:schemeClr>
                </a:solidFill>
              </a:rPr>
              <a:t>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4F012D-6CD6-46AF-A834-6B0CA9300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200" y="958898"/>
            <a:ext cx="10259738" cy="493390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0D4F8DE-D641-066B-72E9-41FCD4891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459552"/>
              </p:ext>
            </p:extLst>
          </p:nvPr>
        </p:nvGraphicFramePr>
        <p:xfrm>
          <a:off x="1792288" y="2578356"/>
          <a:ext cx="8624887" cy="2669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20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78D97E-3E04-6280-1BFB-F2DC6A46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C6D63-F83F-E4F0-697C-80661B71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rgbClr val="404040"/>
                </a:solidFill>
              </a:rPr>
              <a:t>But application</a:t>
            </a:r>
          </a:p>
          <a:p>
            <a:r>
              <a:rPr lang="fr-CH" dirty="0">
                <a:solidFill>
                  <a:srgbClr val="404040"/>
                </a:solidFill>
              </a:rPr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373042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6D84E-DE5D-BEF8-DA79-1DDB57E5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258F1-4B96-19E1-1329-74FB642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Authentification</a:t>
            </a:r>
          </a:p>
          <a:p>
            <a:r>
              <a:rPr lang="fr-CH" dirty="0"/>
              <a:t>Mot de passe</a:t>
            </a:r>
          </a:p>
          <a:p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93E6C3-1D44-F699-8F8E-F34A32962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4123182"/>
            <a:ext cx="1581150" cy="342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A04D75E-AF7C-E243-F3AC-739D90AB2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5" y="3499866"/>
            <a:ext cx="35909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0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BB037-743B-636F-954E-F72851EC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59" y="2470610"/>
            <a:ext cx="4959373" cy="118872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CH">
                <a:solidFill>
                  <a:schemeClr val="tx1"/>
                </a:solidFill>
              </a:rPr>
              <a:t>Outils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5BB67E0-748A-0D71-EEBC-252EB3EA4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943990"/>
              </p:ext>
            </p:extLst>
          </p:nvPr>
        </p:nvGraphicFramePr>
        <p:xfrm>
          <a:off x="5336632" y="1878008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349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11C97-1C32-B9C4-152F-7212C359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EF4A9-3250-9B6E-EBE6-9BCDBB84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6743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60C344-B70C-4892-A50B-18A14E39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3CA6F-E2A3-48F3-AD20-D80C44380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7" y="0"/>
            <a:ext cx="6676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6C4AC1-F8BF-0BC3-A2CB-61DB35FB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820" y="643466"/>
            <a:ext cx="5437703" cy="1152127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fr-CH">
                <a:solidFill>
                  <a:srgbClr val="FFFFFF"/>
                </a:solidFill>
              </a:rPr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85233-2D39-1731-3264-98CD010B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820" y="2170772"/>
            <a:ext cx="5437697" cy="356925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rgbClr val="FFFFFF"/>
                </a:solidFill>
              </a:rPr>
              <a:t>Visuel appelant (couleurs, style)</a:t>
            </a:r>
          </a:p>
          <a:p>
            <a:r>
              <a:rPr lang="fr-CH" dirty="0">
                <a:solidFill>
                  <a:srgbClr val="FFFFFF"/>
                </a:solidFill>
              </a:rPr>
              <a:t>Bouton de déconnexion</a:t>
            </a:r>
          </a:p>
          <a:p>
            <a:r>
              <a:rPr lang="fr-CH" dirty="0">
                <a:solidFill>
                  <a:srgbClr val="FFFFFF"/>
                </a:solidFill>
              </a:rPr>
              <a:t>Révision éléments utilisés</a:t>
            </a:r>
          </a:p>
          <a:p>
            <a:r>
              <a:rPr lang="fr-CH" dirty="0">
                <a:solidFill>
                  <a:srgbClr val="FFFFFF"/>
                </a:solidFill>
              </a:rPr>
              <a:t>Nouvelles 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30764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5DB58A-5CD3-5062-848A-73604ADE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159448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347</TotalTime>
  <Words>161</Words>
  <Application>Microsoft Office PowerPoint</Application>
  <PresentationFormat>Grand écran</PresentationFormat>
  <Paragraphs>44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Colis</vt:lpstr>
      <vt:lpstr>To do list</vt:lpstr>
      <vt:lpstr>plan</vt:lpstr>
      <vt:lpstr>introduction</vt:lpstr>
      <vt:lpstr>Sécurité</vt:lpstr>
      <vt:lpstr>Outils</vt:lpstr>
      <vt:lpstr>interface</vt:lpstr>
      <vt:lpstr>améliorations</vt:lpstr>
      <vt:lpstr>conclusion</vt:lpstr>
    </vt:vector>
  </TitlesOfParts>
  <Company>DGEP - Etat de Vaud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Sarah Dongmo Fokou</dc:creator>
  <cp:lastModifiedBy>Sarah Dongmo Fokou</cp:lastModifiedBy>
  <cp:revision>3</cp:revision>
  <dcterms:created xsi:type="dcterms:W3CDTF">2025-04-28T06:18:39Z</dcterms:created>
  <dcterms:modified xsi:type="dcterms:W3CDTF">2025-04-28T12:07:22Z</dcterms:modified>
</cp:coreProperties>
</file>