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4F267A-F0A7-4225-9554-94836F063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Indywidualny projekt programistyczny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97EE514-792E-4ACB-999E-28FC9C98D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Kamil Cielica - II rok ISSP</a:t>
            </a:r>
          </a:p>
        </p:txBody>
      </p:sp>
    </p:spTree>
    <p:extLst>
      <p:ext uri="{BB962C8B-B14F-4D97-AF65-F5344CB8AC3E}">
        <p14:creationId xmlns:p14="http://schemas.microsoft.com/office/powerpoint/2010/main" val="309817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BFFE76-9567-4913-9EDB-3A985301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Założone funkcjonalności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ABD3C5-EF4B-4923-B874-14E175B6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pl-PL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pl-PL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rejestracja/logowanie (</a:t>
            </a:r>
            <a:r>
              <a:rPr lang="pl-PL" sz="1800" b="0" i="0" u="none" strike="noStrike" baseline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haszowanie</a:t>
            </a:r>
            <a:r>
              <a:rPr lang="pl-PL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 hasła) </a:t>
            </a:r>
          </a:p>
          <a:p>
            <a:r>
              <a:rPr lang="pl-PL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panel administratora serwisu (możliwość dodawania i usuwania produktów z poziomu strony internetowej)</a:t>
            </a:r>
            <a:endParaRPr lang="pl-PL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pl-PL" sz="1800" b="0" i="0" u="none" strike="noStrike" baseline="0" dirty="0">
                <a:solidFill>
                  <a:srgbClr val="000000"/>
                </a:solidFill>
              </a:rPr>
              <a:t>wyświetlanie wszystkich produktów (podział na kategorie produktów)</a:t>
            </a:r>
          </a:p>
          <a:p>
            <a:r>
              <a:rPr lang="pl-PL" sz="1800" b="0" i="0" u="none" strike="noStrike" baseline="0" dirty="0">
                <a:solidFill>
                  <a:srgbClr val="000000"/>
                </a:solidFill>
              </a:rPr>
              <a:t>strona poszczególnego produktu</a:t>
            </a:r>
          </a:p>
          <a:p>
            <a:r>
              <a:rPr lang="pl-PL" sz="1800" b="0" i="0" u="none" strike="noStrike" baseline="0" dirty="0">
                <a:solidFill>
                  <a:srgbClr val="000000"/>
                </a:solidFill>
              </a:rPr>
              <a:t>dodawanie produktów do koszyka</a:t>
            </a:r>
          </a:p>
          <a:p>
            <a:r>
              <a:rPr lang="pl-PL" sz="1800" b="0" i="0" u="none" strike="noStrike" baseline="0" dirty="0">
                <a:solidFill>
                  <a:srgbClr val="000000"/>
                </a:solidFill>
              </a:rPr>
              <a:t>wyświetlanie zawartości koszyka</a:t>
            </a:r>
          </a:p>
          <a:p>
            <a:r>
              <a:rPr lang="pl-PL" sz="1800" b="0" i="0" u="none" strike="noStrike" baseline="0" dirty="0">
                <a:solidFill>
                  <a:srgbClr val="000000"/>
                </a:solidFill>
              </a:rPr>
              <a:t>wyszukiwanie produktów:</a:t>
            </a:r>
          </a:p>
          <a:p>
            <a:pPr lvl="1"/>
            <a:r>
              <a:rPr lang="pl-PL" dirty="0">
                <a:solidFill>
                  <a:srgbClr val="000000"/>
                </a:solidFill>
              </a:rPr>
              <a:t>Nazwa</a:t>
            </a:r>
          </a:p>
          <a:p>
            <a:pPr lvl="1"/>
            <a:r>
              <a:rPr lang="pl-PL" b="0" i="0" u="none" strike="noStrike" baseline="0" dirty="0">
                <a:solidFill>
                  <a:srgbClr val="000000"/>
                </a:solidFill>
              </a:rPr>
              <a:t>Kategoria</a:t>
            </a:r>
          </a:p>
          <a:p>
            <a:pPr lvl="1"/>
            <a:r>
              <a:rPr lang="pl-PL" dirty="0">
                <a:solidFill>
                  <a:srgbClr val="000000"/>
                </a:solidFill>
              </a:rPr>
              <a:t>Kod produktu</a:t>
            </a:r>
            <a:endParaRPr lang="pl-PL" b="0" i="0" u="none" strike="noStrike" baseline="0" dirty="0">
              <a:solidFill>
                <a:srgbClr val="000000"/>
              </a:solidFill>
            </a:endParaRPr>
          </a:p>
          <a:p>
            <a:endParaRPr lang="pl-PL" sz="1800" b="0" i="0" u="none" strike="noStrike" baseline="0" dirty="0">
              <a:solidFill>
                <a:srgbClr val="000000"/>
              </a:solidFill>
            </a:endParaRPr>
          </a:p>
          <a:p>
            <a:endParaRPr lang="pl-PL" sz="1800" b="0" i="0" u="none" strike="noStrike" baseline="0" dirty="0">
              <a:solidFill>
                <a:srgbClr val="000000"/>
              </a:solidFill>
            </a:endParaRPr>
          </a:p>
          <a:p>
            <a:endParaRPr lang="pl-PL" sz="1800" b="0" i="0" u="none" strike="noStrike" baseline="0" dirty="0">
              <a:solidFill>
                <a:srgbClr val="000000"/>
              </a:solidFill>
            </a:endParaRPr>
          </a:p>
          <a:p>
            <a:endParaRPr lang="pl-PL" sz="1800" b="0" i="0" u="none" strike="noStrike" baseline="0" dirty="0">
              <a:solidFill>
                <a:srgbClr val="000000"/>
              </a:solidFill>
            </a:endParaRPr>
          </a:p>
          <a:p>
            <a:endParaRPr lang="pl-PL" dirty="0"/>
          </a:p>
        </p:txBody>
      </p:sp>
      <p:pic>
        <p:nvPicPr>
          <p:cNvPr id="7" name="Grafika 6" descr="Znacznik wyboru">
            <a:extLst>
              <a:ext uri="{FF2B5EF4-FFF2-40B4-BE49-F238E27FC236}">
                <a16:creationId xmlns:a16="http://schemas.microsoft.com/office/drawing/2014/main" id="{AFD51747-0CF5-47BC-8532-7CE4D2FE6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6322" y="2323750"/>
            <a:ext cx="463492" cy="463492"/>
          </a:xfrm>
          <a:prstGeom prst="rect">
            <a:avLst/>
          </a:prstGeom>
        </p:spPr>
      </p:pic>
      <p:pic>
        <p:nvPicPr>
          <p:cNvPr id="13" name="Grafika 12" descr="Znacznik wyboru">
            <a:extLst>
              <a:ext uri="{FF2B5EF4-FFF2-40B4-BE49-F238E27FC236}">
                <a16:creationId xmlns:a16="http://schemas.microsoft.com/office/drawing/2014/main" id="{B464FCBE-CBCA-4545-8793-06AC8686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6598" y="2652319"/>
            <a:ext cx="463492" cy="463492"/>
          </a:xfrm>
          <a:prstGeom prst="rect">
            <a:avLst/>
          </a:prstGeom>
        </p:spPr>
      </p:pic>
      <p:pic>
        <p:nvPicPr>
          <p:cNvPr id="14" name="Grafika 13" descr="Znacznik wyboru">
            <a:extLst>
              <a:ext uri="{FF2B5EF4-FFF2-40B4-BE49-F238E27FC236}">
                <a16:creationId xmlns:a16="http://schemas.microsoft.com/office/drawing/2014/main" id="{AADCD79D-3476-4B98-B122-87FE728FB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3867" y="3197254"/>
            <a:ext cx="463492" cy="463492"/>
          </a:xfrm>
          <a:prstGeom prst="rect">
            <a:avLst/>
          </a:prstGeom>
        </p:spPr>
      </p:pic>
      <p:pic>
        <p:nvPicPr>
          <p:cNvPr id="15" name="Grafika 14" descr="Znacznik wyboru">
            <a:extLst>
              <a:ext uri="{FF2B5EF4-FFF2-40B4-BE49-F238E27FC236}">
                <a16:creationId xmlns:a16="http://schemas.microsoft.com/office/drawing/2014/main" id="{FE20198B-46C2-4ACA-B3F8-D10A8D3F2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0432" y="3509983"/>
            <a:ext cx="463492" cy="463492"/>
          </a:xfrm>
          <a:prstGeom prst="rect">
            <a:avLst/>
          </a:prstGeom>
        </p:spPr>
      </p:pic>
      <p:pic>
        <p:nvPicPr>
          <p:cNvPr id="16" name="Grafika 15" descr="Znacznik wyboru">
            <a:extLst>
              <a:ext uri="{FF2B5EF4-FFF2-40B4-BE49-F238E27FC236}">
                <a16:creationId xmlns:a16="http://schemas.microsoft.com/office/drawing/2014/main" id="{C4859989-B113-497D-8C8D-4A6D5FB2C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0432" y="3885500"/>
            <a:ext cx="463492" cy="463492"/>
          </a:xfrm>
          <a:prstGeom prst="rect">
            <a:avLst/>
          </a:prstGeom>
        </p:spPr>
      </p:pic>
      <p:pic>
        <p:nvPicPr>
          <p:cNvPr id="17" name="Grafika 16" descr="Znacznik wyboru">
            <a:extLst>
              <a:ext uri="{FF2B5EF4-FFF2-40B4-BE49-F238E27FC236}">
                <a16:creationId xmlns:a16="http://schemas.microsoft.com/office/drawing/2014/main" id="{194C31CA-347A-4B63-A02B-4985D518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0432" y="4221604"/>
            <a:ext cx="463492" cy="463492"/>
          </a:xfrm>
          <a:prstGeom prst="rect">
            <a:avLst/>
          </a:prstGeom>
        </p:spPr>
      </p:pic>
      <p:pic>
        <p:nvPicPr>
          <p:cNvPr id="18" name="Grafika 17" descr="Znacznik wyboru">
            <a:extLst>
              <a:ext uri="{FF2B5EF4-FFF2-40B4-BE49-F238E27FC236}">
                <a16:creationId xmlns:a16="http://schemas.microsoft.com/office/drawing/2014/main" id="{B1AAA7BE-B830-487B-A019-54C2672BC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0432" y="4597121"/>
            <a:ext cx="463492" cy="4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5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C16B55-5A04-43F0-8488-4C35E2C0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i="0" u="none" strike="noStrike" baseline="0" dirty="0">
                <a:solidFill>
                  <a:srgbClr val="000000"/>
                </a:solidFill>
                <a:latin typeface="Century Gothic (Nagłówki)Century Gothic"/>
              </a:rPr>
              <a:t>Wizja graficzna vs rzeczywistość</a:t>
            </a:r>
            <a:endParaRPr lang="pl-PL" dirty="0">
              <a:latin typeface="Century Gothic (Nagłówki)Century Gothic"/>
            </a:endParaRP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ED397739-408E-457C-A2BC-545C44368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095" y="1730928"/>
            <a:ext cx="4739985" cy="3778250"/>
          </a:xfr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5CA7FBAB-ECB1-40F4-B2A5-4E98EAD03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686" y="2101092"/>
            <a:ext cx="5737370" cy="285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4CC4E7-7E9E-404A-A70D-023284F3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i="0" u="none" strike="noStrike" baseline="0" dirty="0">
                <a:solidFill>
                  <a:srgbClr val="000000"/>
                </a:solidFill>
                <a:latin typeface="Century Gothic (Nagłówki)Century Gothic"/>
              </a:rPr>
              <a:t>Wykorzystane Technologie:</a:t>
            </a:r>
            <a:endParaRPr lang="pl-PL" dirty="0">
              <a:latin typeface="Century Gothic (Nagłówki)Century Gothic"/>
            </a:endParaRP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DB6BBD2-DBC3-4296-8938-CFC564008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6598" y="1496721"/>
            <a:ext cx="4933950" cy="3743325"/>
          </a:xfrm>
        </p:spPr>
      </p:pic>
    </p:spTree>
    <p:extLst>
      <p:ext uri="{BB962C8B-B14F-4D97-AF65-F5344CB8AC3E}">
        <p14:creationId xmlns:p14="http://schemas.microsoft.com/office/powerpoint/2010/main" val="166441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3D3CDF-0E64-4CC2-AD8D-301DA18DF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635" y="0"/>
            <a:ext cx="9482865" cy="687897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16.03.2021 -Propozycja projektu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30.03.2021 -Etap I (WYGLĄD)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b="0" i="0" u="none" strike="noStrike" baseline="0" dirty="0">
                <a:solidFill>
                  <a:srgbClr val="000000"/>
                </a:solidFill>
              </a:rPr>
              <a:t>projekt wyglądu strony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b="0" i="0" u="none" strike="noStrike" baseline="0" dirty="0">
                <a:solidFill>
                  <a:srgbClr val="000000"/>
                </a:solidFill>
              </a:rPr>
              <a:t>projekt struktury bazy danych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13.04.2021 -Etap II (PRODUKT)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wyświetlanie zawartości bazy danych (produktów)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strona poszczególnego produktu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l-PL" sz="1800" b="0" i="0" u="none" strike="noStrike" baseline="0" dirty="0">
                <a:solidFill>
                  <a:srgbClr val="000000"/>
                </a:solidFill>
              </a:rPr>
              <a:t>korekty w kodzie (jeśli zaistnieją jakieś </a:t>
            </a:r>
            <a:r>
              <a:rPr lang="pl-PL" sz="1800" b="0" i="0" u="none" strike="noStrike" baseline="0" dirty="0" err="1">
                <a:solidFill>
                  <a:srgbClr val="000000"/>
                </a:solidFill>
              </a:rPr>
              <a:t>bugi</a:t>
            </a:r>
            <a:r>
              <a:rPr lang="pl-PL" sz="1800" b="0" i="0" u="none" strike="noStrike" baseline="0" dirty="0">
                <a:solidFill>
                  <a:srgbClr val="00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27.04.2021 -Etap III (AUTORYZACJA)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b="0" i="0" u="none" strike="noStrike" baseline="0" dirty="0">
                <a:solidFill>
                  <a:srgbClr val="000000"/>
                </a:solidFill>
              </a:rPr>
              <a:t>rejestracja/logowanie do sklepu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b="0" i="0" u="none" strike="noStrike" baseline="0" dirty="0">
                <a:solidFill>
                  <a:srgbClr val="000000"/>
                </a:solidFill>
              </a:rPr>
              <a:t>rozbudowanie panelu administracyjnego (dodawanie/usuwanie/edycja produktów z poziomu witryny)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b="0" i="0" u="none" strike="noStrike" baseline="0" dirty="0">
                <a:solidFill>
                  <a:srgbClr val="000000"/>
                </a:solidFill>
              </a:rPr>
              <a:t>korekty w kodzie (jeśli zaistnieją jakieś </a:t>
            </a:r>
            <a:r>
              <a:rPr lang="pl-PL" b="0" i="0" u="none" strike="noStrike" baseline="0" dirty="0" err="1">
                <a:solidFill>
                  <a:srgbClr val="000000"/>
                </a:solidFill>
              </a:rPr>
              <a:t>bugi</a:t>
            </a:r>
            <a:r>
              <a:rPr lang="pl-PL" b="0" i="0" u="none" strike="noStrike" baseline="0" dirty="0">
                <a:solidFill>
                  <a:srgbClr val="00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11.05.2021 -Etap IV (KOSZYK)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b="0" i="0" u="none" strike="noStrike" baseline="0" dirty="0">
                <a:solidFill>
                  <a:srgbClr val="000000"/>
                </a:solidFill>
              </a:rPr>
              <a:t>dodawanie produktów do koszyka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b="0" i="0" u="none" strike="noStrike" baseline="0" dirty="0">
                <a:solidFill>
                  <a:srgbClr val="000000"/>
                </a:solidFill>
              </a:rPr>
              <a:t>wyświetlanie zawartości koszyka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l-PL" b="0" i="0" u="none" strike="noStrike" baseline="0" dirty="0">
                <a:solidFill>
                  <a:srgbClr val="000000"/>
                </a:solidFill>
              </a:rPr>
              <a:t>korekty w kodzie (jeśli zaistnieją jakieś </a:t>
            </a:r>
            <a:r>
              <a:rPr lang="pl-PL" b="0" i="0" u="none" strike="noStrike" baseline="0" dirty="0" err="1">
                <a:solidFill>
                  <a:srgbClr val="000000"/>
                </a:solidFill>
              </a:rPr>
              <a:t>bugi</a:t>
            </a:r>
            <a:r>
              <a:rPr lang="pl-PL" b="0" i="0" u="none" strike="noStrike" baseline="0" dirty="0">
                <a:solidFill>
                  <a:srgbClr val="000000"/>
                </a:solidFill>
              </a:rPr>
              <a:t>)</a:t>
            </a:r>
            <a:endParaRPr lang="pl-PL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25.05.2021 -Etap V (DODATKI)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l-PL" b="0" i="0" u="none" strike="noStrike" baseline="0" dirty="0">
                <a:solidFill>
                  <a:srgbClr val="000000"/>
                </a:solidFill>
              </a:rPr>
              <a:t>implementacja dodatkowych funkcjonalności (nowe pomysły podczas pracy nad projektem)</a:t>
            </a:r>
            <a:endParaRPr lang="pl-PL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1.06.2021 -Etap VI (Czas na drobne poprawki przed prezentacją końcową) (KOREKTY)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8.06.2021 -Prezentacja końcowa</a:t>
            </a:r>
          </a:p>
          <a:p>
            <a:pPr>
              <a:buFont typeface="Wingdings" panose="05000000000000000000" pitchFamily="2" charset="2"/>
              <a:buChar char="ü"/>
            </a:pPr>
            <a:endParaRPr lang="pl-PL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457200" lvl="1" indent="0">
              <a:buNone/>
            </a:pPr>
            <a:endParaRPr lang="pl-PL" b="0" i="0" u="none" strike="noStrike" baseline="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pl-PL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pl-PL" b="0" i="0" u="none" strike="noStrike" baseline="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pl-PL" sz="1800" b="0" i="0" u="none" strike="noStrike" baseline="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pl-PL" b="0" i="0" u="none" strike="noStrike" baseline="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pl-PL" b="0" i="0" u="none" strike="noStrike" baseline="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pl-PL" b="0" i="0" u="none" strike="noStrike" baseline="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pl-PL" sz="1800" b="0" i="0" u="none" strike="noStrike" baseline="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pl-PL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pl-PL" sz="1800" b="0" i="0" u="none" strike="noStrike" baseline="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pl-PL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B0744F3-AE3B-4FDD-BBAD-2B6585AC56CA}"/>
              </a:ext>
            </a:extLst>
          </p:cNvPr>
          <p:cNvSpPr txBox="1"/>
          <p:nvPr/>
        </p:nvSpPr>
        <p:spPr>
          <a:xfrm>
            <a:off x="-65014" y="795668"/>
            <a:ext cx="18350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</a:rPr>
              <a:t>Harmonogram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82574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CF40C8-D930-4B1B-A1A7-7EDF5F4C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Dodatki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392F69-ACF5-42A5-9825-44FF4393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08433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Możliwość symulacji złożenia zamówienia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Liczba produktów danego typu w koszyku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Limiter dodawania produktów w liczbie mniejszej niż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Sekcja nowo dodane produkty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Numeracja stron</a:t>
            </a:r>
          </a:p>
        </p:txBody>
      </p:sp>
    </p:spTree>
    <p:extLst>
      <p:ext uri="{BB962C8B-B14F-4D97-AF65-F5344CB8AC3E}">
        <p14:creationId xmlns:p14="http://schemas.microsoft.com/office/powerpoint/2010/main" val="324460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CC30B0-9620-48AC-A3B8-0ABFF17C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Napotkane problemy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171050-03BA-4148-A185-9EE03D4D3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Numeracja stron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Wyświetlanie wszystkich produktów  w koszyku</a:t>
            </a:r>
          </a:p>
        </p:txBody>
      </p:sp>
    </p:spTree>
    <p:extLst>
      <p:ext uri="{BB962C8B-B14F-4D97-AF65-F5344CB8AC3E}">
        <p14:creationId xmlns:p14="http://schemas.microsoft.com/office/powerpoint/2010/main" val="229010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462A6E-A591-4440-B143-5BB9C740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418" y="278855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pl-PL" sz="7200" dirty="0"/>
              <a:t>Dziękuję za uwagę :)</a:t>
            </a:r>
          </a:p>
        </p:txBody>
      </p:sp>
    </p:spTree>
    <p:extLst>
      <p:ext uri="{BB962C8B-B14F-4D97-AF65-F5344CB8AC3E}">
        <p14:creationId xmlns:p14="http://schemas.microsoft.com/office/powerpoint/2010/main" val="357058298"/>
      </p:ext>
    </p:extLst>
  </p:cSld>
  <p:clrMapOvr>
    <a:masterClrMapping/>
  </p:clrMapOvr>
</p:sld>
</file>

<file path=ppt/theme/theme1.xml><?xml version="1.0" encoding="utf-8"?>
<a:theme xmlns:a="http://schemas.openxmlformats.org/drawingml/2006/main" name="Smuga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</TotalTime>
  <Words>244</Words>
  <Application>Microsoft Office PowerPoint</Application>
  <PresentationFormat>Panoramiczny</PresentationFormat>
  <Paragraphs>60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Century Gothic (Nagłówki)Century Gothic</vt:lpstr>
      <vt:lpstr>Wingdings</vt:lpstr>
      <vt:lpstr>Wingdings 3</vt:lpstr>
      <vt:lpstr>Smuga</vt:lpstr>
      <vt:lpstr>Indywidualny projekt programistyczny</vt:lpstr>
      <vt:lpstr>Założone funkcjonalności</vt:lpstr>
      <vt:lpstr>Wizja graficzna vs rzeczywistość</vt:lpstr>
      <vt:lpstr>Wykorzystane Technologie:</vt:lpstr>
      <vt:lpstr>Prezentacja programu PowerPoint</vt:lpstr>
      <vt:lpstr>Dodatki</vt:lpstr>
      <vt:lpstr>Napotkane problemy</vt:lpstr>
      <vt:lpstr>Dziękuję za uwagę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Indywidualny projekt programistyczny</dc:title>
  <dc:creator>Kamil Cielica</dc:creator>
  <cp:lastModifiedBy>Kamil Cielica</cp:lastModifiedBy>
  <cp:revision>19</cp:revision>
  <dcterms:created xsi:type="dcterms:W3CDTF">2021-06-05T18:07:30Z</dcterms:created>
  <dcterms:modified xsi:type="dcterms:W3CDTF">2021-06-05T20:25:32Z</dcterms:modified>
</cp:coreProperties>
</file>