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4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5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3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0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2FC4-6219-408D-BA33-B986FF71EE55}" type="datetimeFigureOut">
              <a:rPr lang="ko-KR" altLang="en-US" smtClean="0"/>
              <a:t>2016-02-22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D624-F896-4C86-880F-E7E73BAF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3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719072" y="722376"/>
            <a:ext cx="3008376" cy="1947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다시하기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04560" y="722376"/>
            <a:ext cx="3008376" cy="1947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계속하기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74520" y="3310128"/>
            <a:ext cx="7050024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배경음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74520" y="4166616"/>
            <a:ext cx="7050024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효과음</a:t>
            </a:r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7162800" y="1330960"/>
            <a:ext cx="853440" cy="100584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실행 단추: 소리 12">
            <a:hlinkClick r:id="" action="ppaction://noaction" highlightClick="1"/>
          </p:cNvPr>
          <p:cNvSpPr/>
          <p:nvPr/>
        </p:nvSpPr>
        <p:spPr>
          <a:xfrm>
            <a:off x="9563608" y="3347847"/>
            <a:ext cx="591820" cy="538480"/>
          </a:xfrm>
          <a:prstGeom prst="actionButtonSou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&quot;없음&quot; 기호 13"/>
          <p:cNvSpPr/>
          <p:nvPr/>
        </p:nvSpPr>
        <p:spPr>
          <a:xfrm>
            <a:off x="10706100" y="2009140"/>
            <a:ext cx="440944" cy="388620"/>
          </a:xfrm>
          <a:prstGeom prst="noSmoking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순서도: 가산 접합 14"/>
          <p:cNvSpPr/>
          <p:nvPr/>
        </p:nvSpPr>
        <p:spPr>
          <a:xfrm>
            <a:off x="9563608" y="3347847"/>
            <a:ext cx="579120" cy="537845"/>
          </a:xfrm>
          <a:prstGeom prst="flowChartSummingJunct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U자형 화살표 15"/>
          <p:cNvSpPr/>
          <p:nvPr/>
        </p:nvSpPr>
        <p:spPr>
          <a:xfrm rot="5400000">
            <a:off x="2740660" y="1128014"/>
            <a:ext cx="965200" cy="1523492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실행 단추: 소리 16">
            <a:hlinkClick r:id="" action="ppaction://noaction" highlightClick="1"/>
          </p:cNvPr>
          <p:cNvSpPr/>
          <p:nvPr/>
        </p:nvSpPr>
        <p:spPr>
          <a:xfrm>
            <a:off x="9563608" y="2561019"/>
            <a:ext cx="591820" cy="538480"/>
          </a:xfrm>
          <a:prstGeom prst="actionButtonSou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2016-02-22T11:48:01Z</dcterms:created>
  <dcterms:modified xsi:type="dcterms:W3CDTF">2016-02-22T14:51:49Z</dcterms:modified>
</cp:coreProperties>
</file>