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71"/>
  </p:notesMasterIdLst>
  <p:sldIdLst>
    <p:sldId id="256" r:id="rId2"/>
    <p:sldId id="310" r:id="rId3"/>
    <p:sldId id="309" r:id="rId4"/>
    <p:sldId id="258" r:id="rId5"/>
    <p:sldId id="262" r:id="rId6"/>
    <p:sldId id="280" r:id="rId7"/>
    <p:sldId id="281" r:id="rId8"/>
    <p:sldId id="286" r:id="rId9"/>
    <p:sldId id="293" r:id="rId10"/>
    <p:sldId id="294" r:id="rId11"/>
    <p:sldId id="295" r:id="rId12"/>
    <p:sldId id="296" r:id="rId13"/>
    <p:sldId id="312" r:id="rId14"/>
    <p:sldId id="313" r:id="rId15"/>
    <p:sldId id="257" r:id="rId16"/>
    <p:sldId id="316" r:id="rId17"/>
    <p:sldId id="259" r:id="rId18"/>
    <p:sldId id="323" r:id="rId19"/>
    <p:sldId id="322" r:id="rId20"/>
    <p:sldId id="314" r:id="rId21"/>
    <p:sldId id="315" r:id="rId22"/>
    <p:sldId id="317" r:id="rId23"/>
    <p:sldId id="324" r:id="rId24"/>
    <p:sldId id="325" r:id="rId25"/>
    <p:sldId id="326" r:id="rId26"/>
    <p:sldId id="327" r:id="rId27"/>
    <p:sldId id="263" r:id="rId28"/>
    <p:sldId id="264" r:id="rId29"/>
    <p:sldId id="265" r:id="rId30"/>
    <p:sldId id="266" r:id="rId31"/>
    <p:sldId id="267" r:id="rId32"/>
    <p:sldId id="330" r:id="rId33"/>
    <p:sldId id="328" r:id="rId34"/>
    <p:sldId id="268" r:id="rId35"/>
    <p:sldId id="329" r:id="rId36"/>
    <p:sldId id="332" r:id="rId37"/>
    <p:sldId id="333" r:id="rId38"/>
    <p:sldId id="269" r:id="rId39"/>
    <p:sldId id="274" r:id="rId40"/>
    <p:sldId id="275" r:id="rId41"/>
    <p:sldId id="276" r:id="rId42"/>
    <p:sldId id="334" r:id="rId43"/>
    <p:sldId id="335" r:id="rId44"/>
    <p:sldId id="270" r:id="rId45"/>
    <p:sldId id="336" r:id="rId46"/>
    <p:sldId id="337" r:id="rId47"/>
    <p:sldId id="287" r:id="rId48"/>
    <p:sldId id="298" r:id="rId49"/>
    <p:sldId id="321" r:id="rId50"/>
    <p:sldId id="331" r:id="rId51"/>
    <p:sldId id="320" r:id="rId52"/>
    <p:sldId id="340" r:id="rId53"/>
    <p:sldId id="338" r:id="rId54"/>
    <p:sldId id="299" r:id="rId55"/>
    <p:sldId id="300" r:id="rId56"/>
    <p:sldId id="341" r:id="rId57"/>
    <p:sldId id="301" r:id="rId58"/>
    <p:sldId id="302" r:id="rId59"/>
    <p:sldId id="344" r:id="rId60"/>
    <p:sldId id="342" r:id="rId61"/>
    <p:sldId id="343" r:id="rId62"/>
    <p:sldId id="304" r:id="rId63"/>
    <p:sldId id="305" r:id="rId64"/>
    <p:sldId id="303" r:id="rId65"/>
    <p:sldId id="339" r:id="rId66"/>
    <p:sldId id="306" r:id="rId67"/>
    <p:sldId id="346" r:id="rId68"/>
    <p:sldId id="308" r:id="rId69"/>
    <p:sldId id="34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823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54" autoAdjust="0"/>
  </p:normalViewPr>
  <p:slideViewPr>
    <p:cSldViewPr snapToGrid="0">
      <p:cViewPr varScale="1">
        <p:scale>
          <a:sx n="60" d="100"/>
          <a:sy n="60" d="100"/>
        </p:scale>
        <p:origin x="105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Ligue e desligue as lâmpadas da sala para demonstrar como funciona um circuito sem memória.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7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Alta complexidade: Não há espaço para erros. Se1 bit estiver errado, o lote inteiro estará perdido.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2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Aplicação: Jogos eletrônicos</a:t>
            </a:r>
          </a:p>
          <a:p>
            <a:r>
              <a:rPr lang="pt-BR" sz="1200" dirty="0"/>
              <a:t>Lembra do </a:t>
            </a:r>
            <a:r>
              <a:rPr lang="pt-BR" sz="1200" dirty="0" err="1"/>
              <a:t>tamagotchi</a:t>
            </a:r>
            <a:r>
              <a:rPr lang="pt-BR" sz="1200" dirty="0"/>
              <a:t> e dos </a:t>
            </a:r>
            <a:r>
              <a:rPr lang="pt-BR" sz="1200" dirty="0" err="1"/>
              <a:t>minigames</a:t>
            </a:r>
            <a:r>
              <a:rPr lang="pt-BR" sz="120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Partículas alfa são partículas nucleares contidas nos átomos de quase todos os materiais, geradas pelo declínio.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9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66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CAPACIDADE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7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VELOCIDADE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92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01 - Introdução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9339-F78A-4B9A-80EB-3301C14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485FD-BA56-4C74-9AF0-2B5CB02A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Tempo de ciclo de memória</a:t>
            </a:r>
          </a:p>
          <a:p>
            <a:pPr>
              <a:lnSpc>
                <a:spcPct val="100000"/>
              </a:lnSpc>
            </a:pPr>
            <a:endParaRPr lang="pt-BR" sz="2800" b="1" dirty="0"/>
          </a:p>
          <a:p>
            <a:pPr lvl="1">
              <a:lnSpc>
                <a:spcPct val="100000"/>
              </a:lnSpc>
            </a:pPr>
            <a:r>
              <a:rPr lang="pt-BR" sz="2600" dirty="0"/>
              <a:t>Para memórias de acesso aleatório é o tempo de acesso mais o tempo adicional para iniciar o próximo acesso.</a:t>
            </a:r>
          </a:p>
          <a:p>
            <a:pPr lvl="1">
              <a:lnSpc>
                <a:spcPct val="100000"/>
              </a:lnSpc>
            </a:pPr>
            <a:endParaRPr lang="pt-BR" sz="2600" dirty="0"/>
          </a:p>
          <a:p>
            <a:pPr lvl="1">
              <a:lnSpc>
                <a:spcPct val="100000"/>
              </a:lnSpc>
            </a:pPr>
            <a:r>
              <a:rPr lang="pt-BR" sz="2600" dirty="0"/>
              <a:t>O tempo adicional pode ser causado pela última operação realizada e/ou pelo barramento do sistema.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1FBA6-8CDB-4EB9-B36C-D6F956B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DFC6E9-5206-4AEE-A967-E134BCA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9339-F78A-4B9A-80EB-3301C14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485FD-BA56-4C74-9AF0-2B5CB02A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Taxa de transferência</a:t>
            </a:r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00000"/>
              </a:lnSpc>
            </a:pPr>
            <a:endParaRPr lang="pt-BR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pt-B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Taxa em que os dados podem  ser transferidos para dentro ou fora de uma unidade de memória.</a:t>
            </a:r>
          </a:p>
          <a:p>
            <a:pPr lvl="1">
              <a:lnSpc>
                <a:spcPct val="100000"/>
              </a:lnSpc>
            </a:pPr>
            <a:endParaRPr lang="pt-BR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pt-B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Para memória de acesso aleatório, o tempo é de 1/(tempo de ciclo). Para memórias de acesso não aleatório, existe a seguinte relação: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1FBA6-8CDB-4EB9-B36C-D6F956B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DFC6E9-5206-4AEE-A967-E134BCA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3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9339-F78A-4B9A-80EB-3301C14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Desempenho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1FBA6-8CDB-4EB9-B36C-D6F956B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DFC6E9-5206-4AEE-A967-E134BCA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485FD-BA56-4C74-9AF0-2B5CB02A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Taxa de transferência</a:t>
            </a:r>
            <a:endParaRPr lang="pt-BR" sz="2800" dirty="0"/>
          </a:p>
          <a:p>
            <a:pPr lvl="1">
              <a:lnSpc>
                <a:spcPct val="100000"/>
              </a:lnSpc>
            </a:pPr>
            <a:endParaRPr lang="pt-BR" sz="2600" dirty="0"/>
          </a:p>
          <a:p>
            <a:pPr lvl="1" algn="just">
              <a:lnSpc>
                <a:spcPct val="100000"/>
              </a:lnSpc>
            </a:pPr>
            <a:endParaRPr lang="pt-BR" sz="3600" dirty="0"/>
          </a:p>
          <a:p>
            <a:pPr lvl="1">
              <a:lnSpc>
                <a:spcPct val="100000"/>
              </a:lnSpc>
            </a:pPr>
            <a:endParaRPr lang="pt-BR" sz="2600" i="1" dirty="0"/>
          </a:p>
          <a:p>
            <a:pPr lvl="1">
              <a:lnSpc>
                <a:spcPct val="100000"/>
              </a:lnSpc>
            </a:pPr>
            <a:r>
              <a:rPr lang="pt-BR" sz="2600" i="1" dirty="0" err="1"/>
              <a:t>Tx</a:t>
            </a:r>
            <a:r>
              <a:rPr lang="pt-BR" sz="2600" dirty="0"/>
              <a:t> 	       Taxa de transferência</a:t>
            </a:r>
          </a:p>
          <a:p>
            <a:pPr lvl="1">
              <a:lnSpc>
                <a:spcPct val="100000"/>
              </a:lnSpc>
            </a:pPr>
            <a:r>
              <a:rPr lang="pt-BR" sz="2600" i="1" dirty="0" err="1"/>
              <a:t>Tn</a:t>
            </a:r>
            <a:r>
              <a:rPr lang="pt-BR" sz="2600" dirty="0"/>
              <a:t>	        Tempo médio de ler ou escrever N bits</a:t>
            </a:r>
          </a:p>
          <a:p>
            <a:pPr lvl="1">
              <a:lnSpc>
                <a:spcPct val="100000"/>
              </a:lnSpc>
            </a:pPr>
            <a:r>
              <a:rPr lang="pt-BR" sz="2600" i="1" dirty="0" err="1"/>
              <a:t>Ta</a:t>
            </a:r>
            <a:r>
              <a:rPr lang="pt-BR" sz="2600" dirty="0"/>
              <a:t>           Tempo de acesso médio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 </a:t>
            </a:r>
            <a:r>
              <a:rPr lang="pt-BR" sz="2600" i="1" dirty="0"/>
              <a:t>n</a:t>
            </a:r>
            <a:r>
              <a:rPr lang="pt-BR" sz="2600" dirty="0"/>
              <a:t>  	        número de bits	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1C5D1A7-2BF1-41A2-917E-7C43BE956814}"/>
              </a:ext>
            </a:extLst>
          </p:cNvPr>
          <p:cNvCxnSpPr/>
          <p:nvPr/>
        </p:nvCxnSpPr>
        <p:spPr>
          <a:xfrm>
            <a:off x="1852152" y="384072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7D61D2-4E69-453F-8D67-F46732719640}"/>
              </a:ext>
            </a:extLst>
          </p:cNvPr>
          <p:cNvCxnSpPr/>
          <p:nvPr/>
        </p:nvCxnSpPr>
        <p:spPr>
          <a:xfrm>
            <a:off x="1839452" y="434872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16B2821-D08E-4479-8AA0-16C9C0C00D2B}"/>
              </a:ext>
            </a:extLst>
          </p:cNvPr>
          <p:cNvCxnSpPr/>
          <p:nvPr/>
        </p:nvCxnSpPr>
        <p:spPr>
          <a:xfrm>
            <a:off x="1852152" y="475512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A070939-3FA3-4513-A013-D1427482FC44}"/>
              </a:ext>
            </a:extLst>
          </p:cNvPr>
          <p:cNvCxnSpPr/>
          <p:nvPr/>
        </p:nvCxnSpPr>
        <p:spPr>
          <a:xfrm>
            <a:off x="1852152" y="5246326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9C3F58-72C3-425B-910C-B42B79B45200}"/>
                  </a:ext>
                </a:extLst>
              </p:cNvPr>
              <p:cNvSpPr txBox="1"/>
              <p:nvPr/>
            </p:nvSpPr>
            <p:spPr>
              <a:xfrm>
                <a:off x="4254290" y="2374491"/>
                <a:ext cx="2864887" cy="912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𝑻𝒙</m:t>
                      </m:r>
                      <m:r>
                        <a:rPr lang="pt-B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𝑻𝒏</m:t>
                          </m:r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𝑻𝒂</m:t>
                          </m:r>
                          <m:r>
                            <a:rPr lang="pt-BR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9C3F58-72C3-425B-910C-B42B79B4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90" y="2374491"/>
                <a:ext cx="2864887" cy="912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1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5B98B-4157-4D60-B8B8-300ADD2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F32D6A-3C6A-49EA-86F3-7C42825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CE05-2AB0-49B6-9438-D3978E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67F8D9-3839-46B9-847A-F7B4B30D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Suponha um processador com acesso a dois níveis de cache. 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cache nível 1 tem 10.00 palavras e tempo de acesso 0.01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cache nível 2 tem 100.000 palavras e tempo de acesso 0.1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s.</a:t>
            </a:r>
          </a:p>
          <a:p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Suponha que 95% dos acessos à memória sejam encontrados na cache nível 01. Calcule o tempo de acesso médio para este processador acessar uma palavra na memória cache.</a:t>
            </a:r>
          </a:p>
        </p:txBody>
      </p:sp>
    </p:spTree>
    <p:extLst>
      <p:ext uri="{BB962C8B-B14F-4D97-AF65-F5344CB8AC3E}">
        <p14:creationId xmlns:p14="http://schemas.microsoft.com/office/powerpoint/2010/main" val="377982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9BCC-7630-4E83-B97B-DCE7D21E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5F1659-48D6-4BE7-98BC-484705C8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60555D-E239-4E86-B897-F66C7F41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C6D33E-E9B1-49D3-9979-E1332CF6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Tempo médio 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 (0.95)(0.01 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+ (0.05)(0.01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 + 0.1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	    =  0.0095 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+ 0.0055 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  =  0.015 </a:t>
            </a:r>
            <a:r>
              <a:rPr lang="el-G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pt-B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63870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CAA2-124B-4D70-B7FF-4F6A1B12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Características Físicas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84889E3-41E8-4820-ADD0-1E414C88F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15297"/>
              </p:ext>
            </p:extLst>
          </p:nvPr>
        </p:nvGraphicFramePr>
        <p:xfrm>
          <a:off x="331305" y="1969680"/>
          <a:ext cx="11608905" cy="450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1781">
                  <a:extLst>
                    <a:ext uri="{9D8B030D-6E8A-4147-A177-3AD203B41FA5}">
                      <a16:colId xmlns:a16="http://schemas.microsoft.com/office/drawing/2014/main" val="3369505677"/>
                    </a:ext>
                  </a:extLst>
                </a:gridCol>
                <a:gridCol w="2714044">
                  <a:extLst>
                    <a:ext uri="{9D8B030D-6E8A-4147-A177-3AD203B41FA5}">
                      <a16:colId xmlns:a16="http://schemas.microsoft.com/office/drawing/2014/main" val="2108151527"/>
                    </a:ext>
                  </a:extLst>
                </a:gridCol>
                <a:gridCol w="1929518">
                  <a:extLst>
                    <a:ext uri="{9D8B030D-6E8A-4147-A177-3AD203B41FA5}">
                      <a16:colId xmlns:a16="http://schemas.microsoft.com/office/drawing/2014/main" val="2290000678"/>
                    </a:ext>
                  </a:extLst>
                </a:gridCol>
                <a:gridCol w="2321781">
                  <a:extLst>
                    <a:ext uri="{9D8B030D-6E8A-4147-A177-3AD203B41FA5}">
                      <a16:colId xmlns:a16="http://schemas.microsoft.com/office/drawing/2014/main" val="4136558159"/>
                    </a:ext>
                  </a:extLst>
                </a:gridCol>
                <a:gridCol w="2321781">
                  <a:extLst>
                    <a:ext uri="{9D8B030D-6E8A-4147-A177-3AD203B41FA5}">
                      <a16:colId xmlns:a16="http://schemas.microsoft.com/office/drawing/2014/main" val="1535809298"/>
                    </a:ext>
                  </a:extLst>
                </a:gridCol>
              </a:tblGrid>
              <a:tr h="468000">
                <a:tc gridSpan="5"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SEMICONDUTORES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275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Tipo de memória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Apagamento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Mecanismo de escrita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Volatilidade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2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Memória de acesso aleatório (RAM)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Memória de leitura-escrita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Eletricamente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Eletricamente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Volátil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40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Memória somente Leitura (ROM)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Memória somente leitura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é possível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Máscaras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volátil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08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ROM Programável (PROM)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Eletricamente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PROM apagável (EPROM)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Memória principalmente de leitura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Luz UV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28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PROM eletricamente apagável (EEPROM)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Eletricamente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Memória Flash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Eletricamente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2697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D61DA3-89A6-4338-8E65-6D7C3CC9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CC234-A58E-400F-AC6A-792E1D74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811085"/>
            <a:ext cx="4754880" cy="3411641"/>
          </a:xfrm>
        </p:spPr>
        <p:txBody>
          <a:bodyPr>
            <a:normAutofit fontScale="70000" lnSpcReduction="20000"/>
          </a:bodyPr>
          <a:lstStyle/>
          <a:p>
            <a:pPr lvl="2">
              <a:lnSpc>
                <a:spcPct val="200000"/>
              </a:lnSpc>
            </a:pPr>
            <a:r>
              <a:rPr lang="pt-BR" sz="3200" b="1" dirty="0"/>
              <a:t>RAM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SRAM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DRAM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4A0E23B-273C-4408-BB43-C9CF87726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2811082"/>
            <a:ext cx="4754880" cy="3411641"/>
          </a:xfrm>
        </p:spPr>
        <p:txBody>
          <a:bodyPr>
            <a:normAutofit fontScale="70000" lnSpcReduction="20000"/>
          </a:bodyPr>
          <a:lstStyle/>
          <a:p>
            <a:pPr lvl="2">
              <a:lnSpc>
                <a:spcPct val="200000"/>
              </a:lnSpc>
            </a:pPr>
            <a:r>
              <a:rPr lang="pt-BR" sz="3200" b="1" dirty="0"/>
              <a:t>ROM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ROM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PROM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EPROM</a:t>
            </a:r>
          </a:p>
          <a:p>
            <a:pPr lvl="3">
              <a:lnSpc>
                <a:spcPct val="200000"/>
              </a:lnSpc>
            </a:pPr>
            <a:r>
              <a:rPr lang="pt-BR" sz="3000" dirty="0"/>
              <a:t>EEPROM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6642413-D83A-4303-8E27-9EA44E85D22E}"/>
              </a:ext>
            </a:extLst>
          </p:cNvPr>
          <p:cNvSpPr txBox="1">
            <a:spLocks/>
          </p:cNvSpPr>
          <p:nvPr/>
        </p:nvSpPr>
        <p:spPr>
          <a:xfrm>
            <a:off x="1340079" y="1916651"/>
            <a:ext cx="9318848" cy="77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/>
              <a:t>Semicondutor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94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7" y="1993068"/>
            <a:ext cx="10398183" cy="42296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3000" b="1" dirty="0"/>
              <a:t>Armazenamento magnético e óptico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Magnético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Óptico</a:t>
            </a:r>
          </a:p>
          <a:p>
            <a:pPr lvl="1">
              <a:lnSpc>
                <a:spcPct val="200000"/>
              </a:lnSpc>
            </a:pPr>
            <a:r>
              <a:rPr lang="pt-BR" sz="2800" dirty="0"/>
              <a:t>Magnético-Óptico</a:t>
            </a:r>
          </a:p>
          <a:p>
            <a:pPr lvl="2">
              <a:lnSpc>
                <a:spcPct val="200000"/>
              </a:lnSpc>
            </a:pPr>
            <a:endParaRPr lang="pt-BR" sz="1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222F45F-3FDA-406B-84DF-0B55EC81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200" b="1">
                <a:solidFill>
                  <a:schemeClr val="bg1"/>
                </a:solidFill>
              </a:rPr>
              <a:t>UNIVERSIDADE FEDERAL DO CEARÁ</a:t>
            </a:r>
            <a:endParaRPr kumimoji="0" 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343C31-B0AF-4C9E-8D14-AB3F9C77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z="1800" b="1" smtClean="0">
                <a:solidFill>
                  <a:schemeClr val="bg1"/>
                </a:solidFill>
              </a:rPr>
              <a:t>18</a:t>
            </a:fld>
            <a:endParaRPr kumimoji="0"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A34A54-9B38-46FE-A904-64BEA124D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472966"/>
            <a:ext cx="11852410" cy="58927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3E9AEC-5871-43A8-870F-B52036D26ED7}"/>
              </a:ext>
            </a:extLst>
          </p:cNvPr>
          <p:cNvSpPr txBox="1"/>
          <p:nvPr/>
        </p:nvSpPr>
        <p:spPr>
          <a:xfrm>
            <a:off x="315311" y="19986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 RAM</a:t>
            </a:r>
            <a:endParaRPr lang="pt-BR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5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07628"/>
            <a:ext cx="9784080" cy="451522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2400" b="1" dirty="0"/>
              <a:t>RAM</a:t>
            </a:r>
          </a:p>
          <a:p>
            <a:pPr>
              <a:spcBef>
                <a:spcPts val="600"/>
              </a:spcBef>
            </a:pPr>
            <a:r>
              <a:rPr lang="pt-BR" sz="2400" dirty="0"/>
              <a:t>Memória de acesso aleatório, ou seja, os dados podem ser acessados isoladamente independente da ordem de armazenamento.</a:t>
            </a:r>
          </a:p>
          <a:p>
            <a:pPr marL="0" indent="0">
              <a:spcBef>
                <a:spcPts val="600"/>
              </a:spcBef>
              <a:buNone/>
            </a:pPr>
            <a:endParaRPr lang="pt-BR" sz="2800" b="1" dirty="0"/>
          </a:p>
          <a:p>
            <a:pPr>
              <a:spcBef>
                <a:spcPts val="600"/>
              </a:spcBef>
            </a:pPr>
            <a:r>
              <a:rPr lang="pt-BR" sz="2400" dirty="0"/>
              <a:t>Tempos de acesso constante</a:t>
            </a:r>
            <a:endParaRPr lang="pt-BR" sz="2800" dirty="0"/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Apresentam dois estados estáveis: Alto (1) e Baixo (0).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São capazes de ser programadas (pelo menos uma vez).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9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E230-429B-4412-B563-AC9AD1D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Nas aulas passadas...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BC17D-5222-499E-8DC2-6311EA90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6299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Memória</a:t>
            </a:r>
            <a:endParaRPr lang="pt-BR" sz="2400" b="1" dirty="0"/>
          </a:p>
          <a:p>
            <a:pPr>
              <a:lnSpc>
                <a:spcPct val="150000"/>
              </a:lnSpc>
            </a:pPr>
            <a:r>
              <a:rPr lang="pt-BR" sz="2400" b="1" dirty="0"/>
              <a:t>Principais características de circuitos de memória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Hierarquia de memórias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Memória Cache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Localização 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Níveis de memória cache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Acesso a memória cache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70770C-5134-46F3-B189-DB70CB56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848DE-3504-4EC0-8653-A276E38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9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07628"/>
            <a:ext cx="9784080" cy="451522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2800" b="1" dirty="0"/>
              <a:t>DRAM (</a:t>
            </a:r>
            <a:r>
              <a:rPr lang="pt-BR" sz="2800" b="1" dirty="0" err="1"/>
              <a:t>Dynamic</a:t>
            </a:r>
            <a:r>
              <a:rPr lang="pt-BR" sz="2800" b="1" dirty="0"/>
              <a:t> RAM)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Tecnologia de memória semicondutora utilizada na fabricação de memória principal.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Desenvolvida com transistores e capacitores (um par para cada bit).</a:t>
            </a:r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Taxa de transferência medida em </a:t>
            </a:r>
            <a:r>
              <a:rPr lang="pt-BR" sz="2400" dirty="0" err="1"/>
              <a:t>nanossegundos</a:t>
            </a:r>
            <a:r>
              <a:rPr lang="pt-BR" sz="2400"/>
              <a:t>.</a:t>
            </a:r>
            <a:endParaRPr lang="pt-BR" sz="2400" dirty="0"/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endParaRPr lang="pt-BR" sz="2400" dirty="0"/>
          </a:p>
          <a:p>
            <a:pPr>
              <a:spcBef>
                <a:spcPts val="600"/>
              </a:spcBef>
            </a:pPr>
            <a:endParaRPr lang="pt-BR" sz="2400" b="1" dirty="0"/>
          </a:p>
          <a:p>
            <a:pPr marL="0" indent="0">
              <a:spcBef>
                <a:spcPts val="600"/>
              </a:spcBef>
              <a:buNone/>
            </a:pPr>
            <a:endParaRPr lang="pt-BR" sz="2400" b="1" dirty="0"/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2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89" y="1907628"/>
            <a:ext cx="10436773" cy="451522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3200" b="1" dirty="0"/>
              <a:t>SRAM (</a:t>
            </a:r>
            <a:r>
              <a:rPr lang="pt-BR" sz="3200" b="1" dirty="0" err="1"/>
              <a:t>Static</a:t>
            </a:r>
            <a:r>
              <a:rPr lang="pt-BR" sz="3200" b="1" dirty="0"/>
              <a:t> RAM)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/>
              <a:t>Memória semicondutora mais cara, rápida e densa que a memória DRAM. Tecnologia utilizada na fabricação de </a:t>
            </a:r>
            <a:r>
              <a:rPr lang="pt-BR" sz="2400" u="sng" dirty="0"/>
              <a:t>memória cache</a:t>
            </a:r>
            <a:r>
              <a:rPr lang="pt-BR" sz="24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/>
              <a:t>Desenvolvida com células de memória similares a </a:t>
            </a:r>
            <a:r>
              <a:rPr lang="pt-BR" sz="2400" dirty="0" err="1"/>
              <a:t>Flipflops</a:t>
            </a:r>
            <a:r>
              <a:rPr lang="pt-BR" sz="2400" dirty="0"/>
              <a:t> D (06 </a:t>
            </a:r>
            <a:r>
              <a:rPr lang="pt-BR" sz="2400" dirty="0" err="1"/>
              <a:t>transitores</a:t>
            </a:r>
            <a:r>
              <a:rPr lang="pt-BR" sz="2400" dirty="0"/>
              <a:t> por bit) ou por </a:t>
            </a:r>
            <a:r>
              <a:rPr lang="pt-BR" sz="2400" dirty="0" err="1"/>
              <a:t>Latches</a:t>
            </a:r>
            <a:r>
              <a:rPr lang="pt-BR" sz="2400" dirty="0"/>
              <a:t> *.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4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8A93-6511-4498-BAD2-FDCA9B6F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dirty="0" err="1"/>
              <a:t>sram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E847A-2A03-4332-BC37-1D4FD5A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SRAM</a:t>
            </a:r>
          </a:p>
          <a:p>
            <a:endParaRPr lang="pt-BR" sz="2800" dirty="0"/>
          </a:p>
          <a:p>
            <a:pPr lvl="1"/>
            <a:r>
              <a:rPr lang="pt-BR" sz="2800" dirty="0"/>
              <a:t>SRAM Síncrona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SRAM Assíncrona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88B140-FB88-48CB-8704-D02CC3DC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D5333-C9FC-43EB-B81D-F8E52950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0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C4159-341C-46CC-9CDA-5469E53B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3091C-980F-4FDF-B120-1351F078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err="1"/>
              <a:t>Clock</a:t>
            </a:r>
            <a:r>
              <a:rPr lang="pt-BR" sz="3200" b="1" dirty="0"/>
              <a:t> do processador</a:t>
            </a:r>
            <a:endParaRPr lang="pt-BR" sz="3200" dirty="0"/>
          </a:p>
          <a:p>
            <a:r>
              <a:rPr lang="pt-BR" sz="2400" dirty="0"/>
              <a:t>Relógio do processador</a:t>
            </a:r>
          </a:p>
          <a:p>
            <a:endParaRPr lang="pt-BR" sz="2400" dirty="0"/>
          </a:p>
          <a:p>
            <a:r>
              <a:rPr lang="pt-BR" sz="2400" dirty="0"/>
              <a:t>Sinal enviado pelo processador que sincroniza o início e o final de cada tarefa dentro do sistema.</a:t>
            </a:r>
          </a:p>
          <a:p>
            <a:endParaRPr lang="pt-BR" sz="2400" dirty="0"/>
          </a:p>
          <a:p>
            <a:r>
              <a:rPr lang="pt-BR" sz="2400" dirty="0"/>
              <a:t>Tempo necessário para a execução de um ciclo de instrução.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3B53DE-1423-49E2-B269-E0A196A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C32298-C465-4AB1-B330-E3EBC6DB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D8B74-60F0-45E7-B181-72A6227B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dirty="0" err="1"/>
              <a:t>sram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4FE6D-0210-4A3E-A07C-7AE896D8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800" b="1" dirty="0"/>
              <a:t>SRAM Síncrona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Memória SRAM sincronizada com o </a:t>
            </a:r>
            <a:r>
              <a:rPr lang="pt-BR" sz="2400" dirty="0" err="1"/>
              <a:t>clock</a:t>
            </a:r>
            <a:r>
              <a:rPr lang="pt-BR" sz="2400" dirty="0"/>
              <a:t> do processador.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As operações de leitura e escrita são realizadas conforme o </a:t>
            </a:r>
            <a:r>
              <a:rPr lang="pt-BR" sz="2400" dirty="0" err="1"/>
              <a:t>clock</a:t>
            </a:r>
            <a:r>
              <a:rPr lang="pt-B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Utilizada principalmente para memória cache L1.</a:t>
            </a:r>
          </a:p>
          <a:p>
            <a:pPr lvl="1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48DD1-9737-4FB8-A231-22A83D3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CFDE78-DE7C-476A-8F3C-C18DBDB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83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D8B74-60F0-45E7-B181-72A6227B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dirty="0" err="1"/>
              <a:t>sram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4FE6D-0210-4A3E-A07C-7AE896D8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800" b="1" dirty="0"/>
              <a:t>SRAM Assíncrona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Memória SRAM não sincronizada com o </a:t>
            </a:r>
            <a:r>
              <a:rPr lang="pt-BR" sz="2400" dirty="0" err="1"/>
              <a:t>clock</a:t>
            </a:r>
            <a:r>
              <a:rPr lang="pt-BR" sz="2400" dirty="0"/>
              <a:t> do processador.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As operações de leitura e escrita são realizadas as solicitações forem enviadas.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Utilizada principalmente para memória cache L2.</a:t>
            </a:r>
          </a:p>
          <a:p>
            <a:pPr lvl="1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48DD1-9737-4FB8-A231-22A83D3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CFDE78-DE7C-476A-8F3C-C18DBDB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3C0B-07A7-4F8C-A095-B88D1DB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dirty="0"/>
              <a:t>DRAM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4656C-95AF-452E-92B4-20351CBF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DRAM Síncrona (SDRAM)</a:t>
            </a:r>
            <a:endParaRPr lang="pt-BR" sz="2400" dirty="0"/>
          </a:p>
          <a:p>
            <a:pPr lvl="1">
              <a:lnSpc>
                <a:spcPct val="150000"/>
              </a:lnSpc>
            </a:pPr>
            <a:r>
              <a:rPr lang="pt-BR" sz="2400" dirty="0"/>
              <a:t>Memória SRAM sincronizada com o </a:t>
            </a:r>
            <a:r>
              <a:rPr lang="pt-BR" sz="2400" dirty="0" err="1"/>
              <a:t>clock</a:t>
            </a:r>
            <a:r>
              <a:rPr lang="pt-BR" sz="2400" dirty="0"/>
              <a:t> do processador.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As operações de leitura e escrita são realizadas conforme o </a:t>
            </a:r>
            <a:r>
              <a:rPr lang="pt-BR" sz="2400" dirty="0" err="1"/>
              <a:t>clock</a:t>
            </a:r>
            <a:r>
              <a:rPr lang="pt-B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Modo “Rajada”</a:t>
            </a:r>
          </a:p>
          <a:p>
            <a:pPr lvl="1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D71DC9-6D76-4010-A93F-88A9E52D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47FBC2-A4E1-4ACA-AFEF-D9A5BAEE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9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7A62-AEEF-4D04-A1D6-86909556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sz="32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5382A-0339-4EC4-9964-FDBC9542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 b="1" dirty="0"/>
          </a:p>
          <a:p>
            <a:pPr>
              <a:lnSpc>
                <a:spcPct val="150000"/>
              </a:lnSpc>
            </a:pPr>
            <a:r>
              <a:rPr lang="pt-BR" sz="2800" b="1" dirty="0"/>
              <a:t>ROM (</a:t>
            </a:r>
            <a:r>
              <a:rPr lang="pt-BR" sz="2800" dirty="0" err="1"/>
              <a:t>Read</a:t>
            </a:r>
            <a:r>
              <a:rPr lang="pt-BR" sz="2800" dirty="0"/>
              <a:t> </a:t>
            </a:r>
            <a:r>
              <a:rPr lang="pt-BR" sz="2800" dirty="0" err="1"/>
              <a:t>Only</a:t>
            </a:r>
            <a:r>
              <a:rPr lang="pt-BR" sz="2800" dirty="0"/>
              <a:t> </a:t>
            </a:r>
            <a:r>
              <a:rPr lang="pt-BR" sz="2800" dirty="0" err="1"/>
              <a:t>Memory</a:t>
            </a:r>
            <a:r>
              <a:rPr lang="pt-BR" sz="2800" b="1" dirty="0"/>
              <a:t>)</a:t>
            </a:r>
            <a:r>
              <a:rPr lang="pt-BR" sz="2800" dirty="0"/>
              <a:t> – Memória apenas de leitura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sz="2400" dirty="0"/>
              <a:t>Memória de acesso aleatório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Não-volátil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Alto custo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Alta complexidade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124681-1E07-4833-B715-208B47E1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FDD27-1F7E-400E-82AC-4DC6EB8C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7A62-AEEF-4D04-A1D6-86909556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sz="32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5382A-0339-4EC4-9964-FDBC9542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800" b="1" dirty="0"/>
              <a:t>PROM (</a:t>
            </a:r>
            <a:r>
              <a:rPr lang="pt-BR" sz="2800" b="1" dirty="0" err="1"/>
              <a:t>Programmable</a:t>
            </a:r>
            <a:r>
              <a:rPr lang="pt-BR" sz="2800" b="1" dirty="0"/>
              <a:t> </a:t>
            </a:r>
            <a:r>
              <a:rPr lang="pt-BR" sz="2800" dirty="0" err="1"/>
              <a:t>Read</a:t>
            </a:r>
            <a:r>
              <a:rPr lang="pt-BR" sz="2800" dirty="0"/>
              <a:t> </a:t>
            </a:r>
            <a:r>
              <a:rPr lang="pt-BR" sz="2800" dirty="0" err="1"/>
              <a:t>Only</a:t>
            </a:r>
            <a:r>
              <a:rPr lang="pt-BR" sz="2800" dirty="0"/>
              <a:t> </a:t>
            </a:r>
            <a:r>
              <a:rPr lang="pt-BR" sz="2800" dirty="0" err="1"/>
              <a:t>Memory</a:t>
            </a:r>
            <a:r>
              <a:rPr lang="pt-BR" sz="2800" b="1" dirty="0"/>
              <a:t>)</a:t>
            </a:r>
            <a:r>
              <a:rPr lang="pt-BR" sz="2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Memória Programável Apenas de Leitura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Programada eletricamente</a:t>
            </a:r>
          </a:p>
          <a:p>
            <a:pPr lvl="2">
              <a:lnSpc>
                <a:spcPct val="150000"/>
              </a:lnSpc>
            </a:pPr>
            <a:r>
              <a:rPr lang="pt-BR" sz="2400" dirty="0"/>
              <a:t>Fusível queimado =0; Fusível intacto = 1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Aplicação: Jogos eletrônicos</a:t>
            </a:r>
            <a:endParaRPr lang="pt-BR" sz="2400" dirty="0"/>
          </a:p>
          <a:p>
            <a:pPr lvl="1">
              <a:lnSpc>
                <a:spcPct val="150000"/>
              </a:lnSpc>
            </a:pPr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124681-1E07-4833-B715-208B47E1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FDD27-1F7E-400E-82AC-4DC6EB8C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4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F610-818D-432E-9ADA-C01007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sz="32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5670A-B564-49B4-8169-4978348A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EPROM (</a:t>
            </a:r>
            <a:r>
              <a:rPr lang="pt-BR" sz="2800" dirty="0" err="1"/>
              <a:t>Erasable</a:t>
            </a:r>
            <a:r>
              <a:rPr lang="pt-BR" sz="2800" dirty="0"/>
              <a:t> </a:t>
            </a:r>
            <a:r>
              <a:rPr lang="pt-BR" sz="2800" dirty="0" err="1"/>
              <a:t>Programmable</a:t>
            </a:r>
            <a:r>
              <a:rPr lang="pt-BR" sz="2800" dirty="0"/>
              <a:t> </a:t>
            </a:r>
            <a:r>
              <a:rPr lang="pt-BR" sz="2800" dirty="0" err="1"/>
              <a:t>Read</a:t>
            </a:r>
            <a:r>
              <a:rPr lang="pt-BR" sz="2800" dirty="0"/>
              <a:t> </a:t>
            </a:r>
            <a:r>
              <a:rPr lang="pt-BR" sz="2800" dirty="0" err="1"/>
              <a:t>Only</a:t>
            </a:r>
            <a:r>
              <a:rPr lang="pt-BR" sz="2800" dirty="0"/>
              <a:t> </a:t>
            </a:r>
            <a:r>
              <a:rPr lang="pt-BR" sz="2800" dirty="0" err="1"/>
              <a:t>Memory</a:t>
            </a:r>
            <a:r>
              <a:rPr lang="pt-BR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Memória somente de leitura eletricamente programável.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Pode ser apagada(*) por raios ultravioleta.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Pode ser reprogramada.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Mais cara que memória PROM.</a:t>
            </a:r>
          </a:p>
          <a:p>
            <a:pPr lvl="1"/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42A3E1-EBA2-4C8F-8536-778C4DF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CE556A-D6DB-4705-B5C6-451712C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6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ACD1-F0FB-47CA-8455-BFB21F8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D442B-C7E0-41E1-BA82-8CFB1A6D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Memória interna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Principais características</a:t>
            </a:r>
          </a:p>
          <a:p>
            <a:pPr>
              <a:lnSpc>
                <a:spcPct val="150000"/>
              </a:lnSpc>
            </a:pPr>
            <a:r>
              <a:rPr lang="pt-BR" sz="2800" b="1" dirty="0"/>
              <a:t>Tecnologias</a:t>
            </a:r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289DED-8496-48D0-B6AB-C550F2B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3315B6-1EAF-4BCB-9BDF-DEB4CA73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9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F610-818D-432E-9ADA-C01007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sz="32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5670A-B564-49B4-8169-4978348A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46" y="2011680"/>
            <a:ext cx="10402272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EEPROM (</a:t>
            </a:r>
            <a:r>
              <a:rPr lang="pt-BR" sz="2800" b="1" dirty="0" err="1"/>
              <a:t>Eletrically</a:t>
            </a:r>
            <a:r>
              <a:rPr lang="pt-BR" sz="2800" b="1" dirty="0"/>
              <a:t> </a:t>
            </a:r>
            <a:r>
              <a:rPr lang="pt-BR" sz="2800" dirty="0" err="1"/>
              <a:t>Erasable</a:t>
            </a:r>
            <a:r>
              <a:rPr lang="pt-BR" sz="2800" dirty="0"/>
              <a:t> </a:t>
            </a:r>
            <a:r>
              <a:rPr lang="pt-BR" sz="2800" dirty="0" err="1"/>
              <a:t>Programmable</a:t>
            </a:r>
            <a:r>
              <a:rPr lang="pt-BR" sz="2800" dirty="0"/>
              <a:t> </a:t>
            </a:r>
            <a:r>
              <a:rPr lang="pt-BR" sz="2800" dirty="0" err="1"/>
              <a:t>Read</a:t>
            </a:r>
            <a:r>
              <a:rPr lang="pt-BR" sz="2800" dirty="0"/>
              <a:t> </a:t>
            </a:r>
            <a:r>
              <a:rPr lang="pt-BR" sz="2800" dirty="0" err="1"/>
              <a:t>Only</a:t>
            </a:r>
            <a:r>
              <a:rPr lang="pt-BR" sz="2800" dirty="0"/>
              <a:t> </a:t>
            </a:r>
            <a:r>
              <a:rPr lang="pt-BR" sz="2800" dirty="0" err="1"/>
              <a:t>Memory</a:t>
            </a:r>
            <a:r>
              <a:rPr lang="pt-BR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Memória somente de leitura eletricamente programável e apagável.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Pode ser apagada eletricamente.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Pode ser reprogramada.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Mais cara que memória PROM.</a:t>
            </a:r>
          </a:p>
          <a:p>
            <a:pPr lvl="1"/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42A3E1-EBA2-4C8F-8536-778C4DF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CE556A-D6DB-4705-B5C6-451712C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9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F610-818D-432E-9ADA-C01007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sz="3200" dirty="0"/>
              <a:t>Tecnologia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5670A-B564-49B4-8169-4978348A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46" y="2011680"/>
            <a:ext cx="10402272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Flash </a:t>
            </a:r>
          </a:p>
          <a:p>
            <a:pPr lvl="1">
              <a:lnSpc>
                <a:spcPct val="150000"/>
              </a:lnSpc>
            </a:pPr>
            <a:r>
              <a:rPr lang="pt-BR" sz="2400" dirty="0"/>
              <a:t>Memória de programação rápida.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Tecnologia intermediária: EPROM e EEPROM.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Possibilita apagar blocos de memória.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Aplicação: Módulos de armazenamento externo.</a:t>
            </a:r>
          </a:p>
          <a:p>
            <a:pPr lvl="1"/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42A3E1-EBA2-4C8F-8536-778C4DF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CE556A-D6DB-4705-B5C6-451712C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B4F3-8B43-45B3-B535-596C26E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09E2E-CFB4-438C-B899-1452B5ED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Qual o tipo de memória poderia ser utilizada para fabricar uma cache de nível 3? Justifique.</a:t>
            </a:r>
          </a:p>
          <a:p>
            <a:endParaRPr lang="pt-BR" sz="2800" dirty="0"/>
          </a:p>
          <a:p>
            <a:r>
              <a:rPr lang="pt-BR" sz="2800" dirty="0"/>
              <a:t>Qual o tipo de memória pode ser utilizada para armazenar a BIOS? Justifique.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1678FD-DBE0-4408-9424-E854B3C9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238A9F-AC49-44BE-AA36-39FFADD0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9B82A-EF27-494C-BF4D-0AA20063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B7EFC-C6AC-474C-A793-71239865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923392"/>
            <a:ext cx="11114690" cy="4294527"/>
          </a:xfrm>
        </p:spPr>
        <p:txBody>
          <a:bodyPr>
            <a:normAutofit/>
          </a:bodyPr>
          <a:lstStyle/>
          <a:p>
            <a:r>
              <a:rPr lang="pt-BR" sz="2400" dirty="0"/>
              <a:t>Suponha um processador com acesso a dois níveis de cache. </a:t>
            </a:r>
          </a:p>
          <a:p>
            <a:r>
              <a:rPr lang="pt-BR" sz="2400" dirty="0"/>
              <a:t>A cache nível 1 tem 10.00 palavras e tempo de acesso 0.01 </a:t>
            </a:r>
            <a:r>
              <a:rPr lang="el-GR" sz="2400" dirty="0"/>
              <a:t>μ</a:t>
            </a:r>
            <a:r>
              <a:rPr lang="pt-BR" sz="2400" dirty="0"/>
              <a:t>s.</a:t>
            </a:r>
          </a:p>
          <a:p>
            <a:r>
              <a:rPr lang="pt-BR" sz="2400" dirty="0"/>
              <a:t>A cache nível 2 tem 100.000 palavras e tempo de acesso 0.1 </a:t>
            </a:r>
            <a:r>
              <a:rPr lang="el-GR" sz="2400" dirty="0"/>
              <a:t>μ</a:t>
            </a:r>
            <a:r>
              <a:rPr lang="pt-BR" sz="2400" dirty="0"/>
              <a:t>s.</a:t>
            </a:r>
          </a:p>
          <a:p>
            <a:endParaRPr lang="pt-BR" sz="2400" dirty="0"/>
          </a:p>
          <a:p>
            <a:r>
              <a:rPr lang="pt-BR" sz="2400" dirty="0"/>
              <a:t>Calcule o tempo de acesso médio para este processador acessar uma palavra na memória cache considerando: </a:t>
            </a:r>
          </a:p>
          <a:p>
            <a:pPr lvl="1"/>
            <a:r>
              <a:rPr lang="pt-BR" sz="2200" dirty="0"/>
              <a:t>O pior caso       L1:1%    -   L2: 99%</a:t>
            </a:r>
          </a:p>
          <a:p>
            <a:pPr lvl="1"/>
            <a:r>
              <a:rPr lang="pt-BR" sz="2200" dirty="0"/>
              <a:t>O caso médio   L1:50%  -  L2:50%</a:t>
            </a:r>
          </a:p>
          <a:p>
            <a:pPr lvl="1"/>
            <a:r>
              <a:rPr lang="pt-BR" sz="2200" dirty="0"/>
              <a:t>O melhor caso L1:99%  -  L2:1%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53AA6C-2AB5-46EC-9D34-7C6568DC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07230A-A3B7-49B4-A107-3853540F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53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C0B4-4B56-4929-8E07-434C34E0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B2A6A-AE12-42AB-B836-09F9199E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sz="2800" b="1" dirty="0"/>
          </a:p>
          <a:p>
            <a:r>
              <a:rPr lang="pt-BR" sz="2800" b="1" dirty="0"/>
              <a:t>Falha permanente</a:t>
            </a:r>
          </a:p>
          <a:p>
            <a:pPr lvl="1"/>
            <a:r>
              <a:rPr lang="pt-BR" sz="2600" dirty="0"/>
              <a:t>Defeito físico</a:t>
            </a:r>
          </a:p>
          <a:p>
            <a:pPr lvl="1"/>
            <a:r>
              <a:rPr lang="pt-BR" sz="2600" dirty="0"/>
              <a:t>Impossibilita o armazenamento confiável</a:t>
            </a:r>
          </a:p>
          <a:p>
            <a:endParaRPr lang="pt-BR" sz="2800" b="1" dirty="0"/>
          </a:p>
          <a:p>
            <a:r>
              <a:rPr lang="pt-BR" sz="2800" b="1" dirty="0"/>
              <a:t>Erro não permanente</a:t>
            </a:r>
          </a:p>
          <a:p>
            <a:pPr lvl="1"/>
            <a:r>
              <a:rPr lang="pt-BR" sz="2600" dirty="0"/>
              <a:t>Evento aleatório</a:t>
            </a:r>
          </a:p>
          <a:p>
            <a:pPr lvl="1"/>
            <a:r>
              <a:rPr lang="pt-BR" sz="2600" dirty="0"/>
              <a:t>Podem ser causados por falta de alimentação ou partículas alfa(*).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A3209-2FC2-4EB7-953A-371C650A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4E5B75-E7DF-4B79-A8DA-502F7436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1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9E2D3-20BC-42C1-96AE-4D16BA6C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próxima aula...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8C97B-9CF2-41BE-B6FB-358BF343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Código de erro</a:t>
            </a:r>
          </a:p>
          <a:p>
            <a:r>
              <a:rPr lang="pt-BR" sz="2800" dirty="0"/>
              <a:t>Correção de erros e bit de paridade</a:t>
            </a:r>
          </a:p>
          <a:p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endParaRPr lang="pt-BR" sz="2800" dirty="0"/>
          </a:p>
          <a:p>
            <a:r>
              <a:rPr lang="pt-BR" sz="2800" dirty="0"/>
              <a:t>Organização de módulos de memória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F566D-C47F-41DA-8084-E4B6649A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F6A750-D43A-4B32-8F10-3E58A77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07A2-F994-4154-9A4C-F6CE32FC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na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183C7-F52A-43C4-8FF7-CEF800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Um sistema de memória semicondutora está sujeito a erros.</a:t>
            </a:r>
          </a:p>
          <a:p>
            <a:endParaRPr lang="pt-BR" sz="3200" dirty="0"/>
          </a:p>
          <a:p>
            <a:pPr lvl="1"/>
            <a:r>
              <a:rPr lang="pt-BR" sz="2800" b="1" dirty="0"/>
              <a:t>Falha permanente</a:t>
            </a:r>
            <a:endParaRPr lang="pt-BR" sz="3200" b="1" dirty="0"/>
          </a:p>
          <a:p>
            <a:pPr lvl="2"/>
            <a:r>
              <a:rPr lang="pt-BR" sz="2400" dirty="0"/>
              <a:t>Hardware</a:t>
            </a:r>
            <a:endParaRPr lang="pt-BR" sz="2800" dirty="0"/>
          </a:p>
          <a:p>
            <a:pPr lvl="1"/>
            <a:endParaRPr lang="pt-BR" sz="3200" dirty="0"/>
          </a:p>
          <a:p>
            <a:pPr lvl="1"/>
            <a:r>
              <a:rPr lang="pt-BR" sz="2800" b="1" dirty="0"/>
              <a:t>Falha não permanente</a:t>
            </a:r>
            <a:endParaRPr lang="pt-BR" sz="2800" dirty="0"/>
          </a:p>
          <a:p>
            <a:pPr lvl="2"/>
            <a:r>
              <a:rPr lang="pt-BR" sz="2400" dirty="0"/>
              <a:t>Evento aleatório</a:t>
            </a:r>
            <a:endParaRPr lang="pt-BR" sz="3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FE6310-79D4-4912-96AA-76A5374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EE3921-5C88-4BA7-A9D2-7A265A4D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07A2-F994-4154-9A4C-F6CE32FC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na memória</a:t>
            </a:r>
            <a:br>
              <a:rPr lang="pt-BR" dirty="0"/>
            </a:br>
            <a:r>
              <a:rPr lang="pt-BR" cap="none" dirty="0"/>
              <a:t>Detecção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183C7-F52A-43C4-8FF7-CEF800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Quando dados são armazenados na memória, um cálculo é realizado para produzir um código. Os dados e o </a:t>
            </a:r>
            <a:r>
              <a:rPr lang="pt-BR" sz="2800" u="sng" dirty="0"/>
              <a:t>código de correção de erro</a:t>
            </a:r>
            <a:r>
              <a:rPr lang="pt-BR" sz="2800" dirty="0"/>
              <a:t> são armazenados.</a:t>
            </a:r>
          </a:p>
          <a:p>
            <a:endParaRPr lang="pt-BR" sz="2800" dirty="0"/>
          </a:p>
          <a:p>
            <a:r>
              <a:rPr lang="pt-BR" sz="2800" dirty="0"/>
              <a:t>Posteriormente, quando esses dados forem lidos, o código poderá ser utilizado para detecção e correção de erros.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FE6310-79D4-4912-96AA-76A5374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EE3921-5C88-4BA7-A9D2-7A265A4D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39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722-03CF-4384-82D1-EA816C99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324D-F11A-41BC-9214-21C47AA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800" dirty="0"/>
              <a:t>O Código de </a:t>
            </a:r>
            <a:r>
              <a:rPr lang="pt-BR" sz="2800" dirty="0" err="1"/>
              <a:t>Hamming</a:t>
            </a:r>
            <a:r>
              <a:rPr lang="pt-BR" sz="2800" dirty="0"/>
              <a:t> é utilizado para detecção e correção de erros em uma sequência de bits.</a:t>
            </a:r>
          </a:p>
          <a:p>
            <a:pPr>
              <a:lnSpc>
                <a:spcPct val="100000"/>
              </a:lnSpc>
            </a:pPr>
            <a:endParaRPr lang="pt-BR" sz="2800" dirty="0"/>
          </a:p>
          <a:p>
            <a:pPr>
              <a:lnSpc>
                <a:spcPct val="100000"/>
              </a:lnSpc>
            </a:pPr>
            <a:r>
              <a:rPr lang="pt-BR" sz="2800" dirty="0"/>
              <a:t>A codificação é realizada adicionando bits de paridade a sequencia de bits original.</a:t>
            </a:r>
          </a:p>
          <a:p>
            <a:pPr>
              <a:lnSpc>
                <a:spcPct val="100000"/>
              </a:lnSpc>
            </a:pPr>
            <a:endParaRPr lang="pt-BR" sz="2800" dirty="0"/>
          </a:p>
          <a:p>
            <a:pPr>
              <a:lnSpc>
                <a:spcPct val="100000"/>
              </a:lnSpc>
            </a:pPr>
            <a:r>
              <a:rPr lang="pt-BR" sz="2800" dirty="0"/>
              <a:t>Os bits de paridade são utilizados para detectar e corrigir possíveis falhas na sequencia de bits.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83092-DD8C-46A5-9388-6DA31C9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9247C-7D3F-4B52-8E24-57E488FE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2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F6010-31FE-4DD2-A395-563A7F9B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r>
              <a:rPr lang="pt-BR" sz="2800" dirty="0"/>
              <a:t> - codificação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DF82EA-7CF9-4944-915A-1E7E12BC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B9B4DE-2119-4B76-A75B-81F9FD34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6AC5272-3A61-4A2F-8BDA-49A2ED1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da cadeia de bits é realizada adicionando os bits de paridade à cadeia.</a:t>
            </a:r>
          </a:p>
          <a:p>
            <a:r>
              <a:rPr lang="pt-BR" dirty="0"/>
              <a:t>Os bits de paridade são adicionados em intervalos de potencia de 2.</a:t>
            </a:r>
          </a:p>
          <a:p>
            <a:r>
              <a:rPr lang="pt-BR" dirty="0"/>
              <a:t>No exemplo anterior,</a:t>
            </a:r>
          </a:p>
          <a:p>
            <a:endParaRPr lang="pt-BR" dirty="0"/>
          </a:p>
          <a:p>
            <a:r>
              <a:rPr lang="pt-BR" sz="2800" b="1" dirty="0">
                <a:latin typeface="Century Gothic" panose="020B0502020202020204" pitchFamily="34" charset="0"/>
              </a:rPr>
              <a:t>Cadeia: </a:t>
            </a:r>
            <a:r>
              <a:rPr lang="pt-BR" sz="2800" b="1" dirty="0">
                <a:solidFill>
                  <a:srgbClr val="00FF00"/>
                </a:solidFill>
                <a:latin typeface="Century Gothic" panose="020B0502020202020204" pitchFamily="34" charset="0"/>
              </a:rPr>
              <a:t>1110</a:t>
            </a:r>
          </a:p>
          <a:p>
            <a:r>
              <a:rPr lang="pt-BR" sz="2800" b="1" dirty="0">
                <a:latin typeface="Century Gothic" panose="020B0502020202020204" pitchFamily="34" charset="0"/>
              </a:rPr>
              <a:t>Cadeia Codificada: </a:t>
            </a:r>
            <a:r>
              <a:rPr lang="pt-BR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p1 p2</a:t>
            </a:r>
            <a:r>
              <a:rPr lang="pt-BR" sz="2800" b="1" dirty="0">
                <a:latin typeface="Century Gothic" panose="020B0502020202020204" pitchFamily="34" charset="0"/>
              </a:rPr>
              <a:t> </a:t>
            </a:r>
            <a:r>
              <a:rPr lang="pt-BR" sz="2800" b="1" dirty="0">
                <a:solidFill>
                  <a:srgbClr val="00FF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p3</a:t>
            </a:r>
            <a:r>
              <a:rPr lang="pt-BR" sz="2800" b="1" dirty="0">
                <a:latin typeface="Century Gothic" panose="020B0502020202020204" pitchFamily="34" charset="0"/>
              </a:rPr>
              <a:t> </a:t>
            </a:r>
            <a:r>
              <a:rPr lang="pt-BR" sz="2800" b="1" dirty="0">
                <a:solidFill>
                  <a:srgbClr val="00FF00"/>
                </a:solidFill>
                <a:latin typeface="Century Gothic" panose="020B0502020202020204" pitchFamily="34" charset="0"/>
              </a:rPr>
              <a:t>1 1 0</a:t>
            </a:r>
            <a:endParaRPr lang="pt-BR" b="1" dirty="0">
              <a:solidFill>
                <a:srgbClr val="00FF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1. Memória</a:t>
            </a:r>
          </a:p>
          <a:p>
            <a:pPr marL="0" indent="0">
              <a:buNone/>
            </a:pPr>
            <a:r>
              <a:rPr lang="pt-BR" sz="2400" dirty="0"/>
              <a:t>Dispositivo de armazenamento de dados.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2. Memória</a:t>
            </a:r>
          </a:p>
          <a:p>
            <a:pPr marL="0" indent="0">
              <a:buNone/>
            </a:pPr>
            <a:r>
              <a:rPr lang="pt-BR" sz="2400" dirty="0"/>
              <a:t>Circuito com a capacidade de, após receber uma entrada momentânea, manter seu estado.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1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39E7-79AE-4C5A-956A-0757E58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r>
              <a:rPr lang="pt-BR" sz="2800" dirty="0"/>
              <a:t> - codificação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C3C8EB-3443-478B-88DA-BF4B49B9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ACD37-9D7A-489B-9E0C-904C864C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23A655-71E4-482E-A9C9-B9B20B29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>
                <a:latin typeface="Century Gothic" panose="020B0502020202020204" pitchFamily="34" charset="0"/>
              </a:rPr>
              <a:t>Cadeia original - 1110</a:t>
            </a:r>
            <a:endParaRPr lang="pt-BR" b="1" dirty="0">
              <a:latin typeface="Century Gothic" panose="020B0502020202020204" pitchFamily="34" charset="0"/>
            </a:endParaRP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sz="2400" b="1" dirty="0">
                <a:latin typeface="Century Gothic" panose="020B0502020202020204" pitchFamily="34" charset="0"/>
              </a:rPr>
              <a:t>Codificação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>
                <a:latin typeface="Century Gothic" panose="020B0502020202020204" pitchFamily="34" charset="0"/>
              </a:rPr>
              <a:t>P1 ocupa a posição 1</a:t>
            </a:r>
            <a:r>
              <a:rPr lang="pt-BR" sz="2400" dirty="0">
                <a:latin typeface="Century Gothic" panose="020B0502020202020204" pitchFamily="34" charset="0"/>
              </a:rPr>
              <a:t>, então ele verifica 1 bit e pula 1;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>
                <a:latin typeface="Century Gothic" panose="020B0502020202020204" pitchFamily="34" charset="0"/>
              </a:rPr>
              <a:t>P2 ocupa a posição 2</a:t>
            </a:r>
            <a:r>
              <a:rPr lang="pt-BR" sz="2400" dirty="0">
                <a:latin typeface="Century Gothic" panose="020B0502020202020204" pitchFamily="34" charset="0"/>
              </a:rPr>
              <a:t>, então ele verifica 2 bit e pula 2;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>
                <a:latin typeface="Century Gothic" panose="020B0502020202020204" pitchFamily="34" charset="0"/>
              </a:rPr>
              <a:t>P3 ocupa a posição 4</a:t>
            </a:r>
            <a:r>
              <a:rPr lang="pt-BR" sz="2400" dirty="0">
                <a:latin typeface="Century Gothic" panose="020B0502020202020204" pitchFamily="34" charset="0"/>
              </a:rPr>
              <a:t>, então ele verifica 4 bit e pula 4;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Century Gothic" panose="020B0502020202020204" pitchFamily="34" charset="0"/>
              </a:rPr>
              <a:t>Cadeia codificada -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p1</a:t>
            </a:r>
            <a:r>
              <a:rPr lang="pt-BR" sz="2800" b="1" dirty="0">
                <a:latin typeface="Century Gothic" panose="020B0502020202020204" pitchFamily="34" charset="0"/>
              </a:rPr>
              <a:t>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p2</a:t>
            </a:r>
            <a:r>
              <a:rPr lang="pt-BR" sz="2800" b="1" dirty="0">
                <a:latin typeface="Century Gothic" panose="020B0502020202020204" pitchFamily="34" charset="0"/>
              </a:rPr>
              <a:t> 1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p3</a:t>
            </a:r>
            <a:r>
              <a:rPr lang="pt-BR" sz="2800" b="1" dirty="0">
                <a:latin typeface="Century Gothic" panose="020B0502020202020204" pitchFamily="34" charset="0"/>
              </a:rPr>
              <a:t> 1  1  0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Century Gothic" panose="020B0502020202020204" pitchFamily="34" charset="0"/>
              </a:rPr>
              <a:t>Cadeia codificada -         1    2   3   4   5  6   7</a:t>
            </a:r>
            <a:endParaRPr lang="pt-BR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45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39E7-79AE-4C5A-956A-0757E58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r>
              <a:rPr lang="pt-BR" sz="2800" dirty="0"/>
              <a:t> - codificação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C3C8EB-3443-478B-88DA-BF4B49B9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ACD37-9D7A-489B-9E0C-904C864C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23A655-71E4-482E-A9C9-B9B20B29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b="1" dirty="0">
                <a:latin typeface="Century Gothic" panose="020B0502020202020204" pitchFamily="34" charset="0"/>
              </a:rPr>
              <a:t>Cadeia codificada – </a:t>
            </a:r>
            <a:r>
              <a:rPr lang="pt-BR" sz="26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p1</a:t>
            </a:r>
            <a:r>
              <a:rPr lang="pt-BR" sz="2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</a:t>
            </a:r>
            <a:r>
              <a:rPr lang="pt-BR" sz="26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p2</a:t>
            </a:r>
            <a:r>
              <a:rPr lang="pt-BR" sz="2600" b="1" dirty="0">
                <a:latin typeface="Century Gothic" panose="020B0502020202020204" pitchFamily="34" charset="0"/>
              </a:rPr>
              <a:t>  1  </a:t>
            </a:r>
            <a:r>
              <a:rPr lang="pt-BR" sz="26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p3</a:t>
            </a:r>
            <a:r>
              <a:rPr lang="pt-BR" sz="2600" b="1" dirty="0">
                <a:latin typeface="Century Gothic" panose="020B0502020202020204" pitchFamily="34" charset="0"/>
              </a:rPr>
              <a:t>  1   1  0</a:t>
            </a:r>
            <a:endParaRPr lang="pt-BR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sz="3000" dirty="0">
                <a:latin typeface="Century Gothic" panose="020B0502020202020204" pitchFamily="34" charset="0"/>
              </a:rPr>
              <a:t>			         1   2   3  4   5  6  7</a:t>
            </a:r>
            <a:endParaRPr lang="pt-BR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Century Gothic" panose="020B0502020202020204" pitchFamily="34" charset="0"/>
              </a:rPr>
              <a:t>Verificações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entury Gothic" panose="020B0502020202020204" pitchFamily="34" charset="0"/>
              </a:rPr>
              <a:t>P1 = 1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3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5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7 = (1 1 0) → P1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P2 = 2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3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6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7 = (1 1 0) → P2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P3 = 4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5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6 </a:t>
            </a:r>
            <a:r>
              <a:rPr lang="pt-BR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ꚛ</a:t>
            </a:r>
            <a:r>
              <a:rPr lang="pt-BR" dirty="0">
                <a:latin typeface="Century Gothic" panose="020B0502020202020204" pitchFamily="34" charset="0"/>
              </a:rPr>
              <a:t> 7 = (1 1 0) → P3 = 0</a:t>
            </a:r>
          </a:p>
          <a:p>
            <a:pPr marL="0" indent="0">
              <a:buNone/>
            </a:pPr>
            <a:r>
              <a:rPr lang="pt-BR" sz="2400" b="1" dirty="0">
                <a:latin typeface="Century Gothic" panose="020B0502020202020204" pitchFamily="34" charset="0"/>
              </a:rPr>
              <a:t>Código de </a:t>
            </a:r>
            <a:r>
              <a:rPr lang="pt-BR" sz="2400" b="1" dirty="0" err="1">
                <a:latin typeface="Century Gothic" panose="020B0502020202020204" pitchFamily="34" charset="0"/>
              </a:rPr>
              <a:t>Hamming</a:t>
            </a:r>
            <a:r>
              <a:rPr lang="pt-BR" sz="2400" b="1" dirty="0">
                <a:latin typeface="Century Gothic" panose="020B0502020202020204" pitchFamily="34" charset="0"/>
              </a:rPr>
              <a:t> – </a:t>
            </a:r>
            <a:r>
              <a:rPr lang="pt-BR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</a:t>
            </a:r>
            <a:r>
              <a:rPr lang="pt-BR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r>
              <a:rPr lang="pt-BR" sz="2400" b="1" dirty="0">
                <a:latin typeface="Century Gothic" panose="020B0502020202020204" pitchFamily="34" charset="0"/>
              </a:rPr>
              <a:t>  1  </a:t>
            </a:r>
            <a:r>
              <a:rPr lang="pt-BR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r>
              <a:rPr lang="pt-BR" sz="2400" b="1" dirty="0">
                <a:latin typeface="Century Gothic" panose="020B0502020202020204" pitchFamily="34" charset="0"/>
              </a:rPr>
              <a:t>  1   1  0</a:t>
            </a:r>
            <a:endParaRPr lang="pt-BR" u="sng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pt-BR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1425-2B70-4B58-A7F1-3316C5FE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3600" dirty="0"/>
              <a:t>C</a:t>
            </a:r>
            <a:r>
              <a:rPr lang="pt-BR" sz="3600" cap="none" dirty="0"/>
              <a:t>ódigo de </a:t>
            </a:r>
            <a:r>
              <a:rPr lang="pt-BR" sz="3600" cap="none" dirty="0" err="1"/>
              <a:t>Hamming</a:t>
            </a:r>
            <a:r>
              <a:rPr lang="pt-BR" sz="3600" cap="none" dirty="0"/>
              <a:t> – Detecção e Correção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E2E29-7D38-45FE-92FB-60ADC5E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7B218-CB86-4B76-8E3F-792A3EAC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4FFCF58-1E51-49AE-B5B0-FB763F77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>
                <a:latin typeface="Century Gothic" panose="020B0502020202020204" pitchFamily="34" charset="0"/>
              </a:rPr>
              <a:t>Código de </a:t>
            </a:r>
            <a:r>
              <a:rPr lang="pt-BR" sz="2800" b="1" dirty="0" err="1">
                <a:latin typeface="Century Gothic" panose="020B0502020202020204" pitchFamily="34" charset="0"/>
              </a:rPr>
              <a:t>Hamming</a:t>
            </a:r>
            <a:r>
              <a:rPr lang="pt-BR" sz="2800" b="1" dirty="0">
                <a:latin typeface="Century Gothic" panose="020B0502020202020204" pitchFamily="34" charset="0"/>
              </a:rPr>
              <a:t> –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r>
              <a:rPr lang="pt-BR" sz="2800" b="1" dirty="0">
                <a:latin typeface="Century Gothic" panose="020B0502020202020204" pitchFamily="34" charset="0"/>
              </a:rPr>
              <a:t>  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1  0  0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1  1  1  1</a:t>
            </a:r>
          </a:p>
          <a:p>
            <a:r>
              <a:rPr lang="pt-BR" sz="2800" b="1" dirty="0">
                <a:latin typeface="Century Gothic" panose="020B0502020202020204" pitchFamily="34" charset="0"/>
              </a:rPr>
              <a:t>Bits de paridade         –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P1 P2</a:t>
            </a:r>
            <a:r>
              <a:rPr lang="pt-BR" sz="2800" b="1" dirty="0">
                <a:latin typeface="Century Gothic" panose="020B0502020202020204" pitchFamily="34" charset="0"/>
              </a:rPr>
              <a:t>  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P3</a:t>
            </a:r>
            <a:r>
              <a:rPr lang="pt-BR" sz="2800" b="1" dirty="0">
                <a:latin typeface="Century Gothic" panose="020B0502020202020204" pitchFamily="34" charset="0"/>
              </a:rPr>
              <a:t>          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P4</a:t>
            </a:r>
          </a:p>
          <a:p>
            <a:endParaRPr lang="pt-BR" sz="2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pt-BR" sz="2800" b="1" dirty="0">
                <a:latin typeface="Century Gothic" panose="020B0502020202020204" pitchFamily="34" charset="0"/>
              </a:rPr>
              <a:t>Verificação de erro</a:t>
            </a:r>
            <a:endParaRPr lang="pt-BR" sz="2800" dirty="0">
              <a:latin typeface="Century Gothic" panose="020B0502020202020204" pitchFamily="34" charset="0"/>
            </a:endParaRPr>
          </a:p>
          <a:p>
            <a:pPr lvl="1"/>
            <a:r>
              <a:rPr lang="pt-BR" sz="2600" dirty="0">
                <a:latin typeface="Consolas" panose="020B0609020204030204" pitchFamily="49" charset="0"/>
              </a:rPr>
              <a:t>P1 = 1 </a:t>
            </a:r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ꚛ  1 ꚛ  0  ꚛ  1  ꚛ  1 = 0  </a:t>
            </a:r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√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P2 =</a:t>
            </a:r>
            <a:r>
              <a:rPr lang="pt-BR" sz="2600" dirty="0">
                <a:latin typeface="Consolas" panose="020B0609020204030204" pitchFamily="49" charset="0"/>
              </a:rPr>
              <a:t> 1 </a:t>
            </a:r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ꚛ  0 ꚛ  0  ꚛ  1  ꚛ  1 = 1  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pPr lvl="1"/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P3 = </a:t>
            </a:r>
            <a:r>
              <a:rPr lang="pt-BR" sz="2600" dirty="0">
                <a:latin typeface="Consolas" panose="020B0609020204030204" pitchFamily="49" charset="0"/>
              </a:rPr>
              <a:t>1 </a:t>
            </a:r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ꚛ  0 ꚛ  0  ꚛ  1       = 0  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lvl="1"/>
            <a:r>
              <a:rPr lang="pt-BR" sz="2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P4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dirty="0">
                <a:latin typeface="Century Gothic" panose="020B0502020202020204" pitchFamily="34" charset="0"/>
              </a:rPr>
              <a:t> =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</a:rPr>
              <a:t>1 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ꚛ  1 ꚛ  1  ꚛ  1 	   = 0  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pt-BR" sz="2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76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1425-2B70-4B58-A7F1-3316C5FE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3600" dirty="0"/>
              <a:t>C</a:t>
            </a:r>
            <a:r>
              <a:rPr lang="pt-BR" sz="3600" cap="none" dirty="0"/>
              <a:t>ódigo de </a:t>
            </a:r>
            <a:r>
              <a:rPr lang="pt-BR" sz="3600" cap="none" dirty="0" err="1"/>
              <a:t>Hamming</a:t>
            </a:r>
            <a:r>
              <a:rPr lang="pt-BR" sz="3600" cap="none" dirty="0"/>
              <a:t> – Detecção e Correção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E2E29-7D38-45FE-92FB-60ADC5E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7B218-CB86-4B76-8E3F-792A3EAC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4FFCF58-1E51-49AE-B5B0-FB763F77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Para identificar qual bit está errado fazemos a intersecção entre os bits de paridade que identificaram o erro</a:t>
            </a:r>
          </a:p>
          <a:p>
            <a:endParaRPr lang="pt-BR" sz="2800" b="1" dirty="0">
              <a:latin typeface="Century Gothic" panose="020B0502020202020204" pitchFamily="34" charset="0"/>
            </a:endParaRPr>
          </a:p>
          <a:p>
            <a:r>
              <a:rPr lang="pt-BR" sz="2800" b="1" dirty="0">
                <a:latin typeface="Century Gothic" panose="020B0502020202020204" pitchFamily="34" charset="0"/>
              </a:rPr>
              <a:t>Código de </a:t>
            </a:r>
            <a:r>
              <a:rPr lang="pt-BR" sz="2800" b="1" dirty="0" err="1">
                <a:latin typeface="Century Gothic" panose="020B0502020202020204" pitchFamily="34" charset="0"/>
              </a:rPr>
              <a:t>Hamming</a:t>
            </a:r>
            <a:r>
              <a:rPr lang="pt-BR" sz="2800" b="1" dirty="0">
                <a:latin typeface="Century Gothic" panose="020B0502020202020204" pitchFamily="34" charset="0"/>
              </a:rPr>
              <a:t> –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r>
              <a:rPr lang="pt-BR" sz="2800" b="1" dirty="0">
                <a:latin typeface="Century Gothic" panose="020B0502020202020204" pitchFamily="34" charset="0"/>
              </a:rPr>
              <a:t>  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1  0  0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r>
              <a:rPr lang="pt-BR" sz="2800" b="1" dirty="0">
                <a:latin typeface="Century Gothic" panose="020B0502020202020204" pitchFamily="34" charset="0"/>
              </a:rPr>
              <a:t>  1  1  1  1</a:t>
            </a:r>
          </a:p>
          <a:p>
            <a:r>
              <a:rPr lang="pt-BR" sz="2800" b="1" dirty="0">
                <a:latin typeface="Century Gothic" panose="020B0502020202020204" pitchFamily="34" charset="0"/>
              </a:rPr>
              <a:t>Bits de paridade         –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       </a:t>
            </a:r>
            <a:r>
              <a:rPr lang="pt-BR" sz="2800" b="1" dirty="0">
                <a:latin typeface="Century Gothic" panose="020B0502020202020204" pitchFamily="34" charset="0"/>
              </a:rPr>
              <a:t>  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P3</a:t>
            </a:r>
            <a:r>
              <a:rPr lang="pt-BR" sz="2800" b="1" dirty="0">
                <a:latin typeface="Century Gothic" panose="020B0502020202020204" pitchFamily="34" charset="0"/>
              </a:rPr>
              <a:t>            </a:t>
            </a:r>
            <a:r>
              <a:rPr lang="pt-BR" sz="2800" b="1" dirty="0">
                <a:solidFill>
                  <a:srgbClr val="00FF00"/>
                </a:solidFill>
                <a:latin typeface="Century Gothic" panose="020B0502020202020204" pitchFamily="34" charset="0"/>
              </a:rPr>
              <a:t>P4</a:t>
            </a:r>
          </a:p>
          <a:p>
            <a:endParaRPr lang="pt-BR" sz="2800" dirty="0">
              <a:solidFill>
                <a:srgbClr val="00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Para corrigir o bit errado basta invertê-lo.</a:t>
            </a:r>
          </a:p>
          <a:p>
            <a:r>
              <a:rPr lang="pt-B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Código correto: </a:t>
            </a:r>
            <a:r>
              <a:rPr lang="pt-BR" sz="2800" b="1" dirty="0">
                <a:latin typeface="Century Gothic" panose="020B0502020202020204" pitchFamily="34" charset="0"/>
              </a:rPr>
              <a:t>0 1  1  1  1  0  0  1  1  1  1  </a:t>
            </a:r>
            <a:r>
              <a:rPr lang="pt-B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pt-BR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DF9229-5D56-498E-9852-18433FA2DEFC}"/>
              </a:ext>
            </a:extLst>
          </p:cNvPr>
          <p:cNvSpPr/>
          <p:nvPr/>
        </p:nvSpPr>
        <p:spPr>
          <a:xfrm>
            <a:off x="6539345" y="3020291"/>
            <a:ext cx="1552724" cy="408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DB47E-4A43-4DE8-845D-A1FC9469B78E}"/>
              </a:ext>
            </a:extLst>
          </p:cNvPr>
          <p:cNvSpPr/>
          <p:nvPr/>
        </p:nvSpPr>
        <p:spPr>
          <a:xfrm>
            <a:off x="8188032" y="3020291"/>
            <a:ext cx="1898078" cy="42255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9C7AEE-CAFA-4DB7-855A-E1C4AE89DCE3}"/>
              </a:ext>
            </a:extLst>
          </p:cNvPr>
          <p:cNvSpPr/>
          <p:nvPr/>
        </p:nvSpPr>
        <p:spPr>
          <a:xfrm>
            <a:off x="9767463" y="3034141"/>
            <a:ext cx="318647" cy="408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D04DFE4-9421-454D-A11F-DC0DCA530258}"/>
              </a:ext>
            </a:extLst>
          </p:cNvPr>
          <p:cNvSpPr/>
          <p:nvPr/>
        </p:nvSpPr>
        <p:spPr>
          <a:xfrm>
            <a:off x="9559635" y="2854040"/>
            <a:ext cx="789712" cy="78971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508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722-03CF-4384-82D1-EA816C99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324D-F11A-41BC-9214-21C47AA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Vantagens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Baixa complexidade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Eficiência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Desvantagens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Correção de apenas 1 bit por codificação</a:t>
            </a:r>
          </a:p>
          <a:p>
            <a:pPr lvl="1">
              <a:lnSpc>
                <a:spcPct val="150000"/>
              </a:lnSpc>
            </a:pPr>
            <a:r>
              <a:rPr lang="pt-BR" sz="2200" dirty="0"/>
              <a:t>Aumenta a cadeia de bits (Codificação sem compressão)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83092-DD8C-46A5-9388-6DA31C9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9247C-7D3F-4B52-8E24-57E488FE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57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722-03CF-4384-82D1-EA816C99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erros</a:t>
            </a:r>
            <a:br>
              <a:rPr lang="pt-BR" dirty="0"/>
            </a:br>
            <a:r>
              <a:rPr lang="pt-BR" sz="2800" dirty="0"/>
              <a:t>Código de </a:t>
            </a:r>
            <a:r>
              <a:rPr lang="pt-BR" sz="2800" dirty="0" err="1"/>
              <a:t>hamming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83092-DD8C-46A5-9388-6DA31C9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9247C-7D3F-4B52-8E24-57E488FE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292E2CA-032B-436C-83D0-DCCFF0005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3" y="1533938"/>
            <a:ext cx="10061026" cy="4527462"/>
          </a:xfrm>
        </p:spPr>
      </p:pic>
    </p:spTree>
    <p:extLst>
      <p:ext uri="{BB962C8B-B14F-4D97-AF65-F5344CB8AC3E}">
        <p14:creationId xmlns:p14="http://schemas.microsoft.com/office/powerpoint/2010/main" val="2314467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D31-2890-4010-96A6-F72AD225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120DF-6F5D-4011-B8DE-E1B51C8D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Faça a codificação de </a:t>
            </a:r>
            <a:r>
              <a:rPr lang="pt-BR" sz="2800" dirty="0" err="1"/>
              <a:t>Hamming</a:t>
            </a:r>
            <a:r>
              <a:rPr lang="pt-BR" sz="2800" dirty="0"/>
              <a:t> para a cadeia:</a:t>
            </a:r>
            <a:endParaRPr lang="pt-BR" sz="2400" dirty="0"/>
          </a:p>
          <a:p>
            <a:r>
              <a:rPr lang="pt-BR" sz="2400" dirty="0"/>
              <a:t>1010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4B163F-C348-4277-A0A7-25058534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2706D-8732-4EC3-804F-95BBE1A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76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7B3C5-A640-4D5D-AD02-A2C3ECA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Organização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B9004-B5D8-41BA-8351-522D570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 organização de uma memória  é a forma como sua estrutura interna de células de memória é configurada e varia conforme sua tecnologia e projeto.</a:t>
            </a:r>
            <a:endParaRPr lang="pt-BR" dirty="0"/>
          </a:p>
          <a:p>
            <a:r>
              <a:rPr lang="pt-BR" sz="2400" b="1" dirty="0"/>
              <a:t>Memória semicondutora</a:t>
            </a:r>
          </a:p>
          <a:p>
            <a:r>
              <a:rPr lang="pt-BR" sz="2400" b="1" dirty="0"/>
              <a:t>Memória magnética</a:t>
            </a:r>
          </a:p>
          <a:p>
            <a:r>
              <a:rPr lang="pt-BR" sz="2400" b="1" dirty="0"/>
              <a:t>Memória óptica</a:t>
            </a:r>
          </a:p>
          <a:p>
            <a:r>
              <a:rPr lang="pt-BR" sz="2400" b="1" dirty="0"/>
              <a:t>Memória Magnética-óptica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6DD69C-225C-4D0B-8010-E1B38406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2FD64E-4A59-40B5-ADC4-7C21FBE7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51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09DFE-3745-490E-9C8D-B006B405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Organização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B9469-3803-4A06-99D6-E1D51DC6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Memória semicondutora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A célula de memória é o elemento básico da memória semicondutora.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Cada célula apresenta dois estados estáveis (ou </a:t>
            </a:r>
            <a:r>
              <a:rPr lang="pt-BR" sz="2400" dirty="0" err="1"/>
              <a:t>semiestáveis</a:t>
            </a:r>
            <a:r>
              <a:rPr lang="pt-BR" sz="2400" dirty="0"/>
              <a:t>) para representar 0 ou 1.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Podem ser escritas (pelo menos uma vez) para definir o estado.</a:t>
            </a:r>
          </a:p>
          <a:p>
            <a:pPr lvl="1">
              <a:lnSpc>
                <a:spcPct val="100000"/>
              </a:lnSpc>
            </a:pPr>
            <a:r>
              <a:rPr lang="pt-BR" sz="2400" dirty="0"/>
              <a:t>Podem ser lidas, para verificar o estado.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A6C916-B1D2-4900-A383-2F183797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F104F-002F-48E1-A127-634AE90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7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188D-5278-4BE1-9C72-D03BAA3B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1A4F6-ECF5-481F-8B7D-80E979E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Os chips de memórias são compostas de células de memória.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Cada célula possui um número associado que indica seu endereço, isto é, um endereço de memória.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 Por meio dos endereços de memória é possível armazenar ou acessar qualquer dado na memória.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0434C6-71B2-4083-9C6D-2CB35318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574DAB-0D08-43C5-B75F-0CBEA9B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9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6A7D-2E73-43D1-A5EF-0E74FDD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dirty="0"/>
              <a:t>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07D7-BDC1-41D6-A90C-7299283A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2011680"/>
            <a:ext cx="10619874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3200" b="1" dirty="0"/>
              <a:t>Memória Interna</a:t>
            </a:r>
          </a:p>
          <a:p>
            <a:pPr marL="0" indent="0">
              <a:buNone/>
            </a:pPr>
            <a:r>
              <a:rPr lang="pt-BR" sz="2800" dirty="0"/>
              <a:t>Memória cujos dados podem ser acessados diretamente pelo processador por meio de lógica de endereçamento interna (barramento do sistema) .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b="1" dirty="0"/>
              <a:t>Memória Externa</a:t>
            </a:r>
          </a:p>
          <a:p>
            <a:pPr marL="0" indent="0">
              <a:buNone/>
            </a:pPr>
            <a:r>
              <a:rPr lang="pt-BR" sz="2800" dirty="0"/>
              <a:t>Memória cujos dados podem ser acessados por meio de módulos controladores de entrada e saída.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CFFE1-67E5-48B7-A822-5D1B5581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918E-612C-47DB-BC51-703A66B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0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09DFE-3745-490E-9C8D-B006B405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Organização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F104F-002F-48E1-A127-634AE90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B9469-3803-4A06-99D6-E1D51DC6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291864"/>
            <a:ext cx="10363200" cy="492605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3200" b="1" dirty="0"/>
              <a:t>Células de memória</a:t>
            </a:r>
          </a:p>
          <a:p>
            <a:pPr lvl="2">
              <a:lnSpc>
                <a:spcPct val="100000"/>
              </a:lnSpc>
            </a:pPr>
            <a:r>
              <a:rPr lang="pt-BR" sz="2200" b="1" dirty="0"/>
              <a:t>Unidade básica de memória com capacidade de armazenar 1 bit.</a:t>
            </a:r>
          </a:p>
          <a:p>
            <a:pPr lvl="2">
              <a:lnSpc>
                <a:spcPct val="100000"/>
              </a:lnSpc>
            </a:pPr>
            <a:r>
              <a:rPr lang="pt-BR" sz="2200" b="1" dirty="0"/>
              <a:t>Memória SRAM são construídas com arranjos de </a:t>
            </a:r>
            <a:r>
              <a:rPr lang="pt-BR" sz="2200" b="1" dirty="0" err="1"/>
              <a:t>flipflops</a:t>
            </a:r>
            <a:r>
              <a:rPr lang="pt-BR" sz="2200" b="1" dirty="0"/>
              <a:t> e </a:t>
            </a:r>
            <a:r>
              <a:rPr lang="pt-BR" sz="2200" b="1" dirty="0" err="1"/>
              <a:t>latches</a:t>
            </a:r>
            <a:r>
              <a:rPr lang="pt-BR" sz="2200" b="1" dirty="0"/>
              <a:t>.</a:t>
            </a:r>
          </a:p>
          <a:p>
            <a:pPr lvl="2">
              <a:lnSpc>
                <a:spcPct val="100000"/>
              </a:lnSpc>
            </a:pPr>
            <a:endParaRPr lang="pt-BR" sz="2200" b="1" dirty="0"/>
          </a:p>
          <a:p>
            <a:pPr lvl="2">
              <a:lnSpc>
                <a:spcPct val="100000"/>
              </a:lnSpc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840851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09DFE-3745-490E-9C8D-B006B405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Organização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F104F-002F-48E1-A127-634AE90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B9469-3803-4A06-99D6-E1D51DC6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pt-BR" sz="3200" b="1" dirty="0"/>
              <a:t>Células de memória</a:t>
            </a:r>
            <a:endParaRPr lang="pt-BR" sz="24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4B7A01-B1D0-48AA-932B-CAFA100E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5" y="1955166"/>
            <a:ext cx="7087888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47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EC2DE-0C31-4895-9660-59D2CA4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Arranjo de memória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A315EF-933B-4C1B-B7A1-99364D7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AB3B48-7175-4011-B40A-F7C5AD0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6E1C7F-DDA3-48A8-B39A-9CE644BD7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6" y="1433014"/>
            <a:ext cx="7252834" cy="4800353"/>
          </a:xfrm>
        </p:spPr>
      </p:pic>
    </p:spTree>
    <p:extLst>
      <p:ext uri="{BB962C8B-B14F-4D97-AF65-F5344CB8AC3E}">
        <p14:creationId xmlns:p14="http://schemas.microsoft.com/office/powerpoint/2010/main" val="2661463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07D0-7ABD-4556-BE63-75DFC9F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432090-B755-4968-ABBC-0AC92B0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2E6D9D-C5A4-4A3C-932D-0E9156B5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3269D7-E3AA-4E94-B977-5DD0D3AA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1738943"/>
          </a:xfrm>
        </p:spPr>
        <p:txBody>
          <a:bodyPr>
            <a:normAutofit/>
          </a:bodyPr>
          <a:lstStyle/>
          <a:p>
            <a:r>
              <a:rPr lang="pt-BR" sz="2400" dirty="0"/>
              <a:t>A localização de uma unidade de dados em um arranjo de memória é chamada de </a:t>
            </a:r>
            <a:r>
              <a:rPr lang="pt-BR" sz="2400" b="1" dirty="0"/>
              <a:t>endereço</a:t>
            </a:r>
            <a:r>
              <a:rPr lang="pt-BR" sz="2400" dirty="0"/>
              <a:t>.</a:t>
            </a:r>
          </a:p>
          <a:p>
            <a:r>
              <a:rPr lang="pt-BR" sz="2400" dirty="0"/>
              <a:t>Computadores pessoais possuem a memória organizada em bytes, o que significa que o menor grupo de bits que pode ser endereçado é 8.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B99B31-3257-4F72-9E2D-B0052B09678C}"/>
              </a:ext>
            </a:extLst>
          </p:cNvPr>
          <p:cNvSpPr/>
          <p:nvPr/>
        </p:nvSpPr>
        <p:spPr>
          <a:xfrm>
            <a:off x="2139798" y="342900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E4F985-7468-4F8E-9641-D633C3CE1B21}"/>
              </a:ext>
            </a:extLst>
          </p:cNvPr>
          <p:cNvSpPr/>
          <p:nvPr/>
        </p:nvSpPr>
        <p:spPr>
          <a:xfrm>
            <a:off x="2643663" y="342541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472753-19CA-4318-9161-176946B732A6}"/>
              </a:ext>
            </a:extLst>
          </p:cNvPr>
          <p:cNvSpPr/>
          <p:nvPr/>
        </p:nvSpPr>
        <p:spPr>
          <a:xfrm>
            <a:off x="3147528" y="342541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D89A3A-D857-44D7-92FE-70754563F819}"/>
              </a:ext>
            </a:extLst>
          </p:cNvPr>
          <p:cNvSpPr/>
          <p:nvPr/>
        </p:nvSpPr>
        <p:spPr>
          <a:xfrm>
            <a:off x="3651393" y="342540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087F1F-9895-4145-BE58-68B55E355693}"/>
              </a:ext>
            </a:extLst>
          </p:cNvPr>
          <p:cNvSpPr/>
          <p:nvPr/>
        </p:nvSpPr>
        <p:spPr>
          <a:xfrm>
            <a:off x="4155258" y="342540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FA5AF5-AFC3-4096-BB78-7EC191CBECC5}"/>
              </a:ext>
            </a:extLst>
          </p:cNvPr>
          <p:cNvSpPr/>
          <p:nvPr/>
        </p:nvSpPr>
        <p:spPr>
          <a:xfrm>
            <a:off x="2139798" y="3906253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14375C-E6E6-4631-9BA1-E583B82FD11C}"/>
              </a:ext>
            </a:extLst>
          </p:cNvPr>
          <p:cNvSpPr/>
          <p:nvPr/>
        </p:nvSpPr>
        <p:spPr>
          <a:xfrm>
            <a:off x="2643663" y="3902664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28BED54-11FE-455D-9B82-1A28BD2A8BAE}"/>
              </a:ext>
            </a:extLst>
          </p:cNvPr>
          <p:cNvSpPr/>
          <p:nvPr/>
        </p:nvSpPr>
        <p:spPr>
          <a:xfrm>
            <a:off x="3147528" y="3902663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623DBC-F1D3-4203-A794-CF2775A7A4A5}"/>
              </a:ext>
            </a:extLst>
          </p:cNvPr>
          <p:cNvSpPr/>
          <p:nvPr/>
        </p:nvSpPr>
        <p:spPr>
          <a:xfrm>
            <a:off x="3651393" y="3902662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8ECE06-777F-408A-8840-C6C47ADDDE26}"/>
              </a:ext>
            </a:extLst>
          </p:cNvPr>
          <p:cNvSpPr/>
          <p:nvPr/>
        </p:nvSpPr>
        <p:spPr>
          <a:xfrm>
            <a:off x="4155258" y="390266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1056B5-20AB-4032-8184-FCBFA9E98D99}"/>
              </a:ext>
            </a:extLst>
          </p:cNvPr>
          <p:cNvSpPr/>
          <p:nvPr/>
        </p:nvSpPr>
        <p:spPr>
          <a:xfrm>
            <a:off x="2139798" y="4383506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64C0D2-B6D5-4450-B6DF-5DF1533B90E4}"/>
              </a:ext>
            </a:extLst>
          </p:cNvPr>
          <p:cNvSpPr/>
          <p:nvPr/>
        </p:nvSpPr>
        <p:spPr>
          <a:xfrm>
            <a:off x="2643663" y="4379917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B291B0C-3238-4868-89B9-EEE8F2D55299}"/>
              </a:ext>
            </a:extLst>
          </p:cNvPr>
          <p:cNvSpPr/>
          <p:nvPr/>
        </p:nvSpPr>
        <p:spPr>
          <a:xfrm>
            <a:off x="3147528" y="4379916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1D34F0C-B9F4-4647-8DBB-6EF5EA3AC4F4}"/>
              </a:ext>
            </a:extLst>
          </p:cNvPr>
          <p:cNvSpPr/>
          <p:nvPr/>
        </p:nvSpPr>
        <p:spPr>
          <a:xfrm>
            <a:off x="3651393" y="4379915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C7C270D-87E1-40C1-ADD2-2FBA605179C8}"/>
              </a:ext>
            </a:extLst>
          </p:cNvPr>
          <p:cNvSpPr/>
          <p:nvPr/>
        </p:nvSpPr>
        <p:spPr>
          <a:xfrm>
            <a:off x="4155258" y="4379914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76535A2-8605-4A0F-9F74-E25523F2F0EC}"/>
              </a:ext>
            </a:extLst>
          </p:cNvPr>
          <p:cNvSpPr/>
          <p:nvPr/>
        </p:nvSpPr>
        <p:spPr>
          <a:xfrm>
            <a:off x="2139798" y="486075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3DC1092-A5F3-46C9-9F86-66632C7C6710}"/>
              </a:ext>
            </a:extLst>
          </p:cNvPr>
          <p:cNvSpPr/>
          <p:nvPr/>
        </p:nvSpPr>
        <p:spPr>
          <a:xfrm>
            <a:off x="2643663" y="485717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0A193-BFC2-4357-B352-4481E0BCA80C}"/>
              </a:ext>
            </a:extLst>
          </p:cNvPr>
          <p:cNvSpPr/>
          <p:nvPr/>
        </p:nvSpPr>
        <p:spPr>
          <a:xfrm>
            <a:off x="3147528" y="485716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394D07-AC0A-4998-922E-65106AABA25E}"/>
              </a:ext>
            </a:extLst>
          </p:cNvPr>
          <p:cNvSpPr/>
          <p:nvPr/>
        </p:nvSpPr>
        <p:spPr>
          <a:xfrm>
            <a:off x="3651393" y="485716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83AB3CB-CA60-41AE-A8EF-BC745D9B68AD}"/>
              </a:ext>
            </a:extLst>
          </p:cNvPr>
          <p:cNvSpPr/>
          <p:nvPr/>
        </p:nvSpPr>
        <p:spPr>
          <a:xfrm>
            <a:off x="4155258" y="4857167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AE7387D-1C8D-4E0D-B28D-4D0E7636B970}"/>
              </a:ext>
            </a:extLst>
          </p:cNvPr>
          <p:cNvSpPr/>
          <p:nvPr/>
        </p:nvSpPr>
        <p:spPr>
          <a:xfrm>
            <a:off x="2139798" y="5338012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BC08127-F5A1-4A1C-A602-81EC0BC2A554}"/>
              </a:ext>
            </a:extLst>
          </p:cNvPr>
          <p:cNvSpPr/>
          <p:nvPr/>
        </p:nvSpPr>
        <p:spPr>
          <a:xfrm>
            <a:off x="2643663" y="5334423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FF6C141-518E-4D54-88CA-C3B8A35C8F79}"/>
              </a:ext>
            </a:extLst>
          </p:cNvPr>
          <p:cNvSpPr/>
          <p:nvPr/>
        </p:nvSpPr>
        <p:spPr>
          <a:xfrm>
            <a:off x="3147528" y="5334422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8E506C-2689-4016-A6FC-ACD96D9A6320}"/>
              </a:ext>
            </a:extLst>
          </p:cNvPr>
          <p:cNvSpPr/>
          <p:nvPr/>
        </p:nvSpPr>
        <p:spPr>
          <a:xfrm>
            <a:off x="3651393" y="533442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BF803A-F2B0-4260-B65D-915DABFE128B}"/>
              </a:ext>
            </a:extLst>
          </p:cNvPr>
          <p:cNvSpPr/>
          <p:nvPr/>
        </p:nvSpPr>
        <p:spPr>
          <a:xfrm>
            <a:off x="4155258" y="533442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65A69A7-7410-4CC7-8AE4-FC08D53ADA72}"/>
              </a:ext>
            </a:extLst>
          </p:cNvPr>
          <p:cNvSpPr/>
          <p:nvPr/>
        </p:nvSpPr>
        <p:spPr>
          <a:xfrm>
            <a:off x="7940857" y="342899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0ECF5BA-A6D4-40B7-A264-3D96AECE0302}"/>
              </a:ext>
            </a:extLst>
          </p:cNvPr>
          <p:cNvSpPr/>
          <p:nvPr/>
        </p:nvSpPr>
        <p:spPr>
          <a:xfrm>
            <a:off x="8444722" y="342540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521C36F-DD70-4CBD-A04D-35809A4E4060}"/>
              </a:ext>
            </a:extLst>
          </p:cNvPr>
          <p:cNvSpPr/>
          <p:nvPr/>
        </p:nvSpPr>
        <p:spPr>
          <a:xfrm>
            <a:off x="8948587" y="342540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90F67F6-FFC3-4BB6-AC2D-73EFA21E0918}"/>
              </a:ext>
            </a:extLst>
          </p:cNvPr>
          <p:cNvSpPr/>
          <p:nvPr/>
        </p:nvSpPr>
        <p:spPr>
          <a:xfrm>
            <a:off x="9452452" y="3425407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EF35E25-35C6-4522-87CA-21A6368EB1EE}"/>
              </a:ext>
            </a:extLst>
          </p:cNvPr>
          <p:cNvSpPr/>
          <p:nvPr/>
        </p:nvSpPr>
        <p:spPr>
          <a:xfrm>
            <a:off x="9956317" y="3425406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A465062-8CC2-4ED6-BC0C-1E6D02BE5945}"/>
              </a:ext>
            </a:extLst>
          </p:cNvPr>
          <p:cNvSpPr/>
          <p:nvPr/>
        </p:nvSpPr>
        <p:spPr>
          <a:xfrm>
            <a:off x="7940857" y="390625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E3D1AAB-777C-41B9-B167-0899EB612139}"/>
              </a:ext>
            </a:extLst>
          </p:cNvPr>
          <p:cNvSpPr/>
          <p:nvPr/>
        </p:nvSpPr>
        <p:spPr>
          <a:xfrm>
            <a:off x="8444722" y="3902662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EC4AA0C-E830-4A36-922A-14C26F1CF72E}"/>
              </a:ext>
            </a:extLst>
          </p:cNvPr>
          <p:cNvSpPr/>
          <p:nvPr/>
        </p:nvSpPr>
        <p:spPr>
          <a:xfrm>
            <a:off x="8948587" y="390266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2353592-3021-42D7-96B5-41A6B541BC11}"/>
              </a:ext>
            </a:extLst>
          </p:cNvPr>
          <p:cNvSpPr/>
          <p:nvPr/>
        </p:nvSpPr>
        <p:spPr>
          <a:xfrm>
            <a:off x="9452452" y="390266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CD8E760-A145-4E08-BB09-7C894A317797}"/>
              </a:ext>
            </a:extLst>
          </p:cNvPr>
          <p:cNvSpPr/>
          <p:nvPr/>
        </p:nvSpPr>
        <p:spPr>
          <a:xfrm>
            <a:off x="9956317" y="390265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2FA6A7B-C3C6-468A-A0F4-FAD4A3F648E0}"/>
              </a:ext>
            </a:extLst>
          </p:cNvPr>
          <p:cNvSpPr/>
          <p:nvPr/>
        </p:nvSpPr>
        <p:spPr>
          <a:xfrm>
            <a:off x="7940857" y="4383504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CAFBA39-03DA-4494-8E39-D3F231175A13}"/>
              </a:ext>
            </a:extLst>
          </p:cNvPr>
          <p:cNvSpPr/>
          <p:nvPr/>
        </p:nvSpPr>
        <p:spPr>
          <a:xfrm>
            <a:off x="8444722" y="4379915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E74FE66-1816-4BF8-90B1-CF76E72CE008}"/>
              </a:ext>
            </a:extLst>
          </p:cNvPr>
          <p:cNvSpPr/>
          <p:nvPr/>
        </p:nvSpPr>
        <p:spPr>
          <a:xfrm>
            <a:off x="8948587" y="4379914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FAB76F1-3144-43D3-87C3-D9D58D2BF5D4}"/>
              </a:ext>
            </a:extLst>
          </p:cNvPr>
          <p:cNvSpPr/>
          <p:nvPr/>
        </p:nvSpPr>
        <p:spPr>
          <a:xfrm>
            <a:off x="9452452" y="4379913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2A24342-0228-485F-82CB-2812B5B5AA26}"/>
              </a:ext>
            </a:extLst>
          </p:cNvPr>
          <p:cNvSpPr/>
          <p:nvPr/>
        </p:nvSpPr>
        <p:spPr>
          <a:xfrm>
            <a:off x="9956317" y="4379912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99AC3F7-55A3-445D-8046-560A11F98126}"/>
              </a:ext>
            </a:extLst>
          </p:cNvPr>
          <p:cNvSpPr/>
          <p:nvPr/>
        </p:nvSpPr>
        <p:spPr>
          <a:xfrm>
            <a:off x="7940857" y="4860757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B623932-1FC9-46D5-99A3-62FCE51FECAB}"/>
              </a:ext>
            </a:extLst>
          </p:cNvPr>
          <p:cNvSpPr/>
          <p:nvPr/>
        </p:nvSpPr>
        <p:spPr>
          <a:xfrm>
            <a:off x="8444722" y="485716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3FCFAFA-B5E2-483C-AC62-002C6403389D}"/>
              </a:ext>
            </a:extLst>
          </p:cNvPr>
          <p:cNvSpPr/>
          <p:nvPr/>
        </p:nvSpPr>
        <p:spPr>
          <a:xfrm>
            <a:off x="8948587" y="4857167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0C94C1B-F830-4E50-AF4F-AD0124683E7D}"/>
              </a:ext>
            </a:extLst>
          </p:cNvPr>
          <p:cNvSpPr/>
          <p:nvPr/>
        </p:nvSpPr>
        <p:spPr>
          <a:xfrm>
            <a:off x="9452452" y="4857166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814917B-5A14-4B58-9301-2B98ADAE24E7}"/>
              </a:ext>
            </a:extLst>
          </p:cNvPr>
          <p:cNvSpPr/>
          <p:nvPr/>
        </p:nvSpPr>
        <p:spPr>
          <a:xfrm>
            <a:off x="9956317" y="4857165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4AEF707-E82B-4F50-AEEF-D83DF77C36CD}"/>
              </a:ext>
            </a:extLst>
          </p:cNvPr>
          <p:cNvSpPr/>
          <p:nvPr/>
        </p:nvSpPr>
        <p:spPr>
          <a:xfrm>
            <a:off x="7940857" y="533801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40B62EF-B1A1-4CC1-9F56-0DC7AA697C3D}"/>
              </a:ext>
            </a:extLst>
          </p:cNvPr>
          <p:cNvSpPr/>
          <p:nvPr/>
        </p:nvSpPr>
        <p:spPr>
          <a:xfrm>
            <a:off x="8444722" y="5334421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4E2BBA1-ABA4-4A5A-87B3-10494FF32AFE}"/>
              </a:ext>
            </a:extLst>
          </p:cNvPr>
          <p:cNvSpPr/>
          <p:nvPr/>
        </p:nvSpPr>
        <p:spPr>
          <a:xfrm>
            <a:off x="8948587" y="5334420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514A8B6-F388-4412-A5AD-A9069506668E}"/>
              </a:ext>
            </a:extLst>
          </p:cNvPr>
          <p:cNvSpPr/>
          <p:nvPr/>
        </p:nvSpPr>
        <p:spPr>
          <a:xfrm>
            <a:off x="9452452" y="5334419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935AAAE-A021-4131-8E1E-6EF1A23CB7FD}"/>
              </a:ext>
            </a:extLst>
          </p:cNvPr>
          <p:cNvSpPr/>
          <p:nvPr/>
        </p:nvSpPr>
        <p:spPr>
          <a:xfrm>
            <a:off x="9956317" y="5334418"/>
            <a:ext cx="374073" cy="374073"/>
          </a:xfrm>
          <a:prstGeom prst="rect">
            <a:avLst/>
          </a:prstGeom>
          <a:solidFill>
            <a:srgbClr val="33993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01859F9-9255-4AF3-A5EE-B5224B1ADBC8}"/>
              </a:ext>
            </a:extLst>
          </p:cNvPr>
          <p:cNvSpPr/>
          <p:nvPr/>
        </p:nvSpPr>
        <p:spPr>
          <a:xfrm>
            <a:off x="2594070" y="3228109"/>
            <a:ext cx="503865" cy="272752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603FABD2-15E4-4395-9957-1D4356EA6A99}"/>
              </a:ext>
            </a:extLst>
          </p:cNvPr>
          <p:cNvSpPr/>
          <p:nvPr/>
        </p:nvSpPr>
        <p:spPr>
          <a:xfrm flipH="1">
            <a:off x="1997965" y="4818563"/>
            <a:ext cx="2732225" cy="44073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2BF885DB-9A10-492D-95D7-2C461D0D5BDC}"/>
              </a:ext>
            </a:extLst>
          </p:cNvPr>
          <p:cNvSpPr/>
          <p:nvPr/>
        </p:nvSpPr>
        <p:spPr>
          <a:xfrm flipH="1">
            <a:off x="7769510" y="3869325"/>
            <a:ext cx="2732225" cy="44073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09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F587-FCFC-47F1-952E-3334E47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Organização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E34FF-CAD2-42C7-A0B6-524ED14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7AD41-56F1-4B7D-A876-E9E94E6A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60540078-F257-45E0-89D6-0DCC722022FA}"/>
              </a:ext>
            </a:extLst>
          </p:cNvPr>
          <p:cNvGrpSpPr/>
          <p:nvPr/>
        </p:nvGrpSpPr>
        <p:grpSpPr>
          <a:xfrm>
            <a:off x="5596471" y="2809158"/>
            <a:ext cx="2107384" cy="3424499"/>
            <a:chOff x="6607277" y="1755058"/>
            <a:chExt cx="2107384" cy="342449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6365A49-326A-4BA4-91E6-D1689411E0FA}"/>
                </a:ext>
              </a:extLst>
            </p:cNvPr>
            <p:cNvSpPr/>
            <p:nvPr/>
          </p:nvSpPr>
          <p:spPr>
            <a:xfrm>
              <a:off x="6607277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2BCB401-00EA-4A5B-B81F-57DD934E9843}"/>
                </a:ext>
              </a:extLst>
            </p:cNvPr>
            <p:cNvSpPr/>
            <p:nvPr/>
          </p:nvSpPr>
          <p:spPr>
            <a:xfrm>
              <a:off x="6870700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633D6B57-4DC1-48BC-A73A-460F4F06F900}"/>
                </a:ext>
              </a:extLst>
            </p:cNvPr>
            <p:cNvSpPr/>
            <p:nvPr/>
          </p:nvSpPr>
          <p:spPr>
            <a:xfrm>
              <a:off x="7134123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B26CCAE0-F5CC-4227-815F-94CDBD148255}"/>
                </a:ext>
              </a:extLst>
            </p:cNvPr>
            <p:cNvSpPr/>
            <p:nvPr/>
          </p:nvSpPr>
          <p:spPr>
            <a:xfrm>
              <a:off x="7397546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4092D604-EA4A-4497-97A3-176F69F2CA5B}"/>
                </a:ext>
              </a:extLst>
            </p:cNvPr>
            <p:cNvSpPr/>
            <p:nvPr/>
          </p:nvSpPr>
          <p:spPr>
            <a:xfrm>
              <a:off x="7660969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CC301E40-1BF0-4F4B-92E7-3FD2C1636BBA}"/>
                </a:ext>
              </a:extLst>
            </p:cNvPr>
            <p:cNvSpPr/>
            <p:nvPr/>
          </p:nvSpPr>
          <p:spPr>
            <a:xfrm>
              <a:off x="7924392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5E551DA3-2869-4480-AA10-071AECEE0787}"/>
                </a:ext>
              </a:extLst>
            </p:cNvPr>
            <p:cNvSpPr/>
            <p:nvPr/>
          </p:nvSpPr>
          <p:spPr>
            <a:xfrm>
              <a:off x="8187815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50B7334F-C71D-4295-8F12-C67B764A5048}"/>
                </a:ext>
              </a:extLst>
            </p:cNvPr>
            <p:cNvSpPr/>
            <p:nvPr/>
          </p:nvSpPr>
          <p:spPr>
            <a:xfrm>
              <a:off x="8451238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277ED0C-477D-4CAE-91BF-12FBCBD741B0}"/>
                </a:ext>
              </a:extLst>
            </p:cNvPr>
            <p:cNvSpPr/>
            <p:nvPr/>
          </p:nvSpPr>
          <p:spPr>
            <a:xfrm>
              <a:off x="6607277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E312EE61-A572-4A5F-82D4-2B563714F7C2}"/>
                </a:ext>
              </a:extLst>
            </p:cNvPr>
            <p:cNvSpPr/>
            <p:nvPr/>
          </p:nvSpPr>
          <p:spPr>
            <a:xfrm>
              <a:off x="6870700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1A84FE26-9A4D-416F-AD39-58F58D7464F5}"/>
                </a:ext>
              </a:extLst>
            </p:cNvPr>
            <p:cNvSpPr/>
            <p:nvPr/>
          </p:nvSpPr>
          <p:spPr>
            <a:xfrm>
              <a:off x="7134123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991DBA21-DD48-41D8-A0FD-63A34E45A0D4}"/>
                </a:ext>
              </a:extLst>
            </p:cNvPr>
            <p:cNvSpPr/>
            <p:nvPr/>
          </p:nvSpPr>
          <p:spPr>
            <a:xfrm>
              <a:off x="7397546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C1EBF7A1-9B2D-4680-B25F-F3664D802FD2}"/>
                </a:ext>
              </a:extLst>
            </p:cNvPr>
            <p:cNvSpPr/>
            <p:nvPr/>
          </p:nvSpPr>
          <p:spPr>
            <a:xfrm>
              <a:off x="7660969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4592A0BF-6EE2-4119-9B0A-15C552653FE8}"/>
                </a:ext>
              </a:extLst>
            </p:cNvPr>
            <p:cNvSpPr/>
            <p:nvPr/>
          </p:nvSpPr>
          <p:spPr>
            <a:xfrm>
              <a:off x="7924392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D879FBB-073D-4409-A3D5-F57BC95D5AEE}"/>
                </a:ext>
              </a:extLst>
            </p:cNvPr>
            <p:cNvSpPr/>
            <p:nvPr/>
          </p:nvSpPr>
          <p:spPr>
            <a:xfrm>
              <a:off x="8187815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142480E-BC8A-4B43-A16B-BD2CF41E46C5}"/>
                </a:ext>
              </a:extLst>
            </p:cNvPr>
            <p:cNvSpPr/>
            <p:nvPr/>
          </p:nvSpPr>
          <p:spPr>
            <a:xfrm>
              <a:off x="8451238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92AB4135-C97D-4F33-A327-1D186D847F53}"/>
                </a:ext>
              </a:extLst>
            </p:cNvPr>
            <p:cNvSpPr/>
            <p:nvPr/>
          </p:nvSpPr>
          <p:spPr>
            <a:xfrm>
              <a:off x="6607277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7BDDEE02-B17A-4069-8454-3771ACA639E2}"/>
                </a:ext>
              </a:extLst>
            </p:cNvPr>
            <p:cNvSpPr/>
            <p:nvPr/>
          </p:nvSpPr>
          <p:spPr>
            <a:xfrm>
              <a:off x="6870700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8EA2E38-6DFC-4542-BF21-A9D16AB6B14F}"/>
                </a:ext>
              </a:extLst>
            </p:cNvPr>
            <p:cNvSpPr/>
            <p:nvPr/>
          </p:nvSpPr>
          <p:spPr>
            <a:xfrm>
              <a:off x="7134123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D4D1FD3-964F-4F24-9119-84A22B78C0A1}"/>
                </a:ext>
              </a:extLst>
            </p:cNvPr>
            <p:cNvSpPr/>
            <p:nvPr/>
          </p:nvSpPr>
          <p:spPr>
            <a:xfrm>
              <a:off x="7397546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95B470E-59A0-456B-9771-6F3909299D5B}"/>
                </a:ext>
              </a:extLst>
            </p:cNvPr>
            <p:cNvSpPr/>
            <p:nvPr/>
          </p:nvSpPr>
          <p:spPr>
            <a:xfrm>
              <a:off x="7660969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0A9B1504-9C7D-4E91-B77A-679629A75B2F}"/>
                </a:ext>
              </a:extLst>
            </p:cNvPr>
            <p:cNvSpPr/>
            <p:nvPr/>
          </p:nvSpPr>
          <p:spPr>
            <a:xfrm>
              <a:off x="7924392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09458DC5-5ED8-489C-9588-F8700E216EFE}"/>
                </a:ext>
              </a:extLst>
            </p:cNvPr>
            <p:cNvSpPr/>
            <p:nvPr/>
          </p:nvSpPr>
          <p:spPr>
            <a:xfrm>
              <a:off x="8187815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12BB4752-590D-42EA-AF61-6C406E7053B9}"/>
                </a:ext>
              </a:extLst>
            </p:cNvPr>
            <p:cNvSpPr/>
            <p:nvPr/>
          </p:nvSpPr>
          <p:spPr>
            <a:xfrm>
              <a:off x="8451238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338EF35A-1057-41F1-A5CC-04C7BA9A3AD8}"/>
                </a:ext>
              </a:extLst>
            </p:cNvPr>
            <p:cNvSpPr/>
            <p:nvPr/>
          </p:nvSpPr>
          <p:spPr>
            <a:xfrm>
              <a:off x="6607277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F7A69AD8-88C9-4CDC-BFF1-982D1D28557E}"/>
                </a:ext>
              </a:extLst>
            </p:cNvPr>
            <p:cNvSpPr/>
            <p:nvPr/>
          </p:nvSpPr>
          <p:spPr>
            <a:xfrm>
              <a:off x="6870700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1F6A32AC-4132-4A18-89E8-CA31DB049100}"/>
                </a:ext>
              </a:extLst>
            </p:cNvPr>
            <p:cNvSpPr/>
            <p:nvPr/>
          </p:nvSpPr>
          <p:spPr>
            <a:xfrm>
              <a:off x="7134123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E7FADA16-2755-40D1-AC04-5ABA8C6BB0C5}"/>
                </a:ext>
              </a:extLst>
            </p:cNvPr>
            <p:cNvSpPr/>
            <p:nvPr/>
          </p:nvSpPr>
          <p:spPr>
            <a:xfrm>
              <a:off x="7397546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B0899949-379A-446A-A772-1542BCCE0C97}"/>
                </a:ext>
              </a:extLst>
            </p:cNvPr>
            <p:cNvSpPr/>
            <p:nvPr/>
          </p:nvSpPr>
          <p:spPr>
            <a:xfrm>
              <a:off x="7660969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B7635DDF-BC61-4EAE-BB9A-E851DDBC49F7}"/>
                </a:ext>
              </a:extLst>
            </p:cNvPr>
            <p:cNvSpPr/>
            <p:nvPr/>
          </p:nvSpPr>
          <p:spPr>
            <a:xfrm>
              <a:off x="7924392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C771B54E-8616-4C67-BC4C-59F1F11CE9B5}"/>
                </a:ext>
              </a:extLst>
            </p:cNvPr>
            <p:cNvSpPr/>
            <p:nvPr/>
          </p:nvSpPr>
          <p:spPr>
            <a:xfrm>
              <a:off x="8187815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471F82C-C54D-4EE2-8066-8EA5DF50A332}"/>
                </a:ext>
              </a:extLst>
            </p:cNvPr>
            <p:cNvSpPr/>
            <p:nvPr/>
          </p:nvSpPr>
          <p:spPr>
            <a:xfrm>
              <a:off x="8451238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30D7E7CF-5D8D-4499-8E2E-DF169024ED52}"/>
                </a:ext>
              </a:extLst>
            </p:cNvPr>
            <p:cNvSpPr/>
            <p:nvPr/>
          </p:nvSpPr>
          <p:spPr>
            <a:xfrm>
              <a:off x="6607277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5B44CF9B-33A6-460F-A282-4384999883DC}"/>
                </a:ext>
              </a:extLst>
            </p:cNvPr>
            <p:cNvSpPr/>
            <p:nvPr/>
          </p:nvSpPr>
          <p:spPr>
            <a:xfrm>
              <a:off x="6870700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68240F24-C92E-43E8-B525-8DCF84035F5B}"/>
                </a:ext>
              </a:extLst>
            </p:cNvPr>
            <p:cNvSpPr/>
            <p:nvPr/>
          </p:nvSpPr>
          <p:spPr>
            <a:xfrm>
              <a:off x="7134123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C8E19094-134B-46EA-8971-415D86AC4BDA}"/>
                </a:ext>
              </a:extLst>
            </p:cNvPr>
            <p:cNvSpPr/>
            <p:nvPr/>
          </p:nvSpPr>
          <p:spPr>
            <a:xfrm>
              <a:off x="7397546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B2120D4B-E5F2-466D-A540-89039BBFA467}"/>
                </a:ext>
              </a:extLst>
            </p:cNvPr>
            <p:cNvSpPr/>
            <p:nvPr/>
          </p:nvSpPr>
          <p:spPr>
            <a:xfrm>
              <a:off x="7660969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4210FE43-3974-4262-A606-227F98ACA989}"/>
                </a:ext>
              </a:extLst>
            </p:cNvPr>
            <p:cNvSpPr/>
            <p:nvPr/>
          </p:nvSpPr>
          <p:spPr>
            <a:xfrm>
              <a:off x="7924392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86896D4-46A0-4549-96D7-2897DB3E6586}"/>
                </a:ext>
              </a:extLst>
            </p:cNvPr>
            <p:cNvSpPr/>
            <p:nvPr/>
          </p:nvSpPr>
          <p:spPr>
            <a:xfrm>
              <a:off x="8187815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9B84475C-D150-46E6-899E-AE59F6782745}"/>
                </a:ext>
              </a:extLst>
            </p:cNvPr>
            <p:cNvSpPr/>
            <p:nvPr/>
          </p:nvSpPr>
          <p:spPr>
            <a:xfrm>
              <a:off x="8451238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908B2B55-8285-4E9C-A764-7FEBB5E16E12}"/>
                </a:ext>
              </a:extLst>
            </p:cNvPr>
            <p:cNvSpPr/>
            <p:nvPr/>
          </p:nvSpPr>
          <p:spPr>
            <a:xfrm>
              <a:off x="6607277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49439E6E-D3B0-4D0F-B27C-CA38F2E94D0A}"/>
                </a:ext>
              </a:extLst>
            </p:cNvPr>
            <p:cNvSpPr/>
            <p:nvPr/>
          </p:nvSpPr>
          <p:spPr>
            <a:xfrm>
              <a:off x="6870700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FAF70DB-2D1F-415A-9BBB-9995A575E285}"/>
                </a:ext>
              </a:extLst>
            </p:cNvPr>
            <p:cNvSpPr/>
            <p:nvPr/>
          </p:nvSpPr>
          <p:spPr>
            <a:xfrm>
              <a:off x="7134123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9041A5EA-2303-4D7F-A53B-554343E751B5}"/>
                </a:ext>
              </a:extLst>
            </p:cNvPr>
            <p:cNvSpPr/>
            <p:nvPr/>
          </p:nvSpPr>
          <p:spPr>
            <a:xfrm>
              <a:off x="7397546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08BF994F-C3BA-4B5B-A49F-E79E5ED1EE80}"/>
                </a:ext>
              </a:extLst>
            </p:cNvPr>
            <p:cNvSpPr/>
            <p:nvPr/>
          </p:nvSpPr>
          <p:spPr>
            <a:xfrm>
              <a:off x="7660969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A26A6C0-FAE8-4FCE-8C58-E78D4921DE75}"/>
                </a:ext>
              </a:extLst>
            </p:cNvPr>
            <p:cNvSpPr/>
            <p:nvPr/>
          </p:nvSpPr>
          <p:spPr>
            <a:xfrm>
              <a:off x="7924392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630C4104-4D4C-4DDD-8182-C146EDB53294}"/>
                </a:ext>
              </a:extLst>
            </p:cNvPr>
            <p:cNvSpPr/>
            <p:nvPr/>
          </p:nvSpPr>
          <p:spPr>
            <a:xfrm>
              <a:off x="8187815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D6C88DD1-2209-4661-8A2F-9733108B818A}"/>
                </a:ext>
              </a:extLst>
            </p:cNvPr>
            <p:cNvSpPr/>
            <p:nvPr/>
          </p:nvSpPr>
          <p:spPr>
            <a:xfrm>
              <a:off x="8451238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C0AC6AC4-7C9A-4423-A9D4-54F1C96848B0}"/>
                </a:ext>
              </a:extLst>
            </p:cNvPr>
            <p:cNvSpPr/>
            <p:nvPr/>
          </p:nvSpPr>
          <p:spPr>
            <a:xfrm>
              <a:off x="6607277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7E54B1BE-DF2C-45B6-972C-83ECAE674F89}"/>
                </a:ext>
              </a:extLst>
            </p:cNvPr>
            <p:cNvSpPr/>
            <p:nvPr/>
          </p:nvSpPr>
          <p:spPr>
            <a:xfrm>
              <a:off x="6870700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E7E32F76-64DF-418E-B74E-21293C0FC3DC}"/>
                </a:ext>
              </a:extLst>
            </p:cNvPr>
            <p:cNvSpPr/>
            <p:nvPr/>
          </p:nvSpPr>
          <p:spPr>
            <a:xfrm>
              <a:off x="7134123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0EF94DE7-CCDB-4CE5-B092-D3F76022E8AD}"/>
                </a:ext>
              </a:extLst>
            </p:cNvPr>
            <p:cNvSpPr/>
            <p:nvPr/>
          </p:nvSpPr>
          <p:spPr>
            <a:xfrm>
              <a:off x="7397546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C19C8E8C-37A1-4689-8793-6AA99490EA15}"/>
                </a:ext>
              </a:extLst>
            </p:cNvPr>
            <p:cNvSpPr/>
            <p:nvPr/>
          </p:nvSpPr>
          <p:spPr>
            <a:xfrm>
              <a:off x="7660969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52C19506-10B3-4C35-96DF-5234EC44B3D0}"/>
                </a:ext>
              </a:extLst>
            </p:cNvPr>
            <p:cNvSpPr/>
            <p:nvPr/>
          </p:nvSpPr>
          <p:spPr>
            <a:xfrm>
              <a:off x="7924392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5620C585-6EF7-4D8D-A42C-310AAFE9064F}"/>
                </a:ext>
              </a:extLst>
            </p:cNvPr>
            <p:cNvSpPr/>
            <p:nvPr/>
          </p:nvSpPr>
          <p:spPr>
            <a:xfrm>
              <a:off x="8187815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E7DF8F5-AF67-4B3D-8779-CEB6257547B0}"/>
                </a:ext>
              </a:extLst>
            </p:cNvPr>
            <p:cNvSpPr/>
            <p:nvPr/>
          </p:nvSpPr>
          <p:spPr>
            <a:xfrm>
              <a:off x="8451238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60B148F-EADC-4C60-A93D-DE4B65F33083}"/>
                </a:ext>
              </a:extLst>
            </p:cNvPr>
            <p:cNvSpPr/>
            <p:nvPr/>
          </p:nvSpPr>
          <p:spPr>
            <a:xfrm>
              <a:off x="6607277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EBB8F362-304A-424D-84E4-C82BAE90DBB8}"/>
                </a:ext>
              </a:extLst>
            </p:cNvPr>
            <p:cNvSpPr/>
            <p:nvPr/>
          </p:nvSpPr>
          <p:spPr>
            <a:xfrm>
              <a:off x="6870700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87FBF1D7-E40F-4C19-9391-38C4836912C0}"/>
                </a:ext>
              </a:extLst>
            </p:cNvPr>
            <p:cNvSpPr/>
            <p:nvPr/>
          </p:nvSpPr>
          <p:spPr>
            <a:xfrm>
              <a:off x="7134123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0DFB1D98-80E6-4CFA-8C60-4720C965A9A9}"/>
                </a:ext>
              </a:extLst>
            </p:cNvPr>
            <p:cNvSpPr/>
            <p:nvPr/>
          </p:nvSpPr>
          <p:spPr>
            <a:xfrm>
              <a:off x="7397546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BB244515-2FDC-4B8C-88AD-E690981AE14A}"/>
                </a:ext>
              </a:extLst>
            </p:cNvPr>
            <p:cNvSpPr/>
            <p:nvPr/>
          </p:nvSpPr>
          <p:spPr>
            <a:xfrm>
              <a:off x="7660969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62BF0788-5DBE-483F-BE1B-7CEC381D38A8}"/>
                </a:ext>
              </a:extLst>
            </p:cNvPr>
            <p:cNvSpPr/>
            <p:nvPr/>
          </p:nvSpPr>
          <p:spPr>
            <a:xfrm>
              <a:off x="7924392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842C0C5B-28F1-4A54-9875-A6790AE7958A}"/>
                </a:ext>
              </a:extLst>
            </p:cNvPr>
            <p:cNvSpPr/>
            <p:nvPr/>
          </p:nvSpPr>
          <p:spPr>
            <a:xfrm>
              <a:off x="8187815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EADEDD4F-64A4-41F6-9546-99F01D050B87}"/>
                </a:ext>
              </a:extLst>
            </p:cNvPr>
            <p:cNvSpPr/>
            <p:nvPr/>
          </p:nvSpPr>
          <p:spPr>
            <a:xfrm>
              <a:off x="8451238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06087EEC-68BB-4260-BEBA-FBE8876B3FDA}"/>
                </a:ext>
              </a:extLst>
            </p:cNvPr>
            <p:cNvSpPr/>
            <p:nvPr/>
          </p:nvSpPr>
          <p:spPr>
            <a:xfrm>
              <a:off x="6607277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9A4ED9B-5CFE-4817-931A-DC3A8F3DA9D7}"/>
                </a:ext>
              </a:extLst>
            </p:cNvPr>
            <p:cNvSpPr/>
            <p:nvPr/>
          </p:nvSpPr>
          <p:spPr>
            <a:xfrm>
              <a:off x="6870700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133BE8B0-E456-4DD3-9669-04A5CB6387FC}"/>
                </a:ext>
              </a:extLst>
            </p:cNvPr>
            <p:cNvSpPr/>
            <p:nvPr/>
          </p:nvSpPr>
          <p:spPr>
            <a:xfrm>
              <a:off x="7134123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E22ACDC0-D9B9-4B3F-96B9-2657D286D5D3}"/>
                </a:ext>
              </a:extLst>
            </p:cNvPr>
            <p:cNvSpPr/>
            <p:nvPr/>
          </p:nvSpPr>
          <p:spPr>
            <a:xfrm>
              <a:off x="7397546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19AD0D7F-0D18-428F-9036-01CA11B4DB64}"/>
                </a:ext>
              </a:extLst>
            </p:cNvPr>
            <p:cNvSpPr/>
            <p:nvPr/>
          </p:nvSpPr>
          <p:spPr>
            <a:xfrm>
              <a:off x="7660969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25B51030-21B2-4F53-B456-C5121B42CA0D}"/>
                </a:ext>
              </a:extLst>
            </p:cNvPr>
            <p:cNvSpPr/>
            <p:nvPr/>
          </p:nvSpPr>
          <p:spPr>
            <a:xfrm>
              <a:off x="7924392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6A4FC116-ACFD-4E36-AE93-AA54EE606246}"/>
                </a:ext>
              </a:extLst>
            </p:cNvPr>
            <p:cNvSpPr/>
            <p:nvPr/>
          </p:nvSpPr>
          <p:spPr>
            <a:xfrm>
              <a:off x="8187815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37725961-ED99-4DB3-90C2-CE9530D4512D}"/>
                </a:ext>
              </a:extLst>
            </p:cNvPr>
            <p:cNvSpPr/>
            <p:nvPr/>
          </p:nvSpPr>
          <p:spPr>
            <a:xfrm>
              <a:off x="8451238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DEB22E14-3E4B-4FDA-860D-064DD070004F}"/>
                </a:ext>
              </a:extLst>
            </p:cNvPr>
            <p:cNvSpPr/>
            <p:nvPr/>
          </p:nvSpPr>
          <p:spPr>
            <a:xfrm>
              <a:off x="6607277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9893F565-BE38-4C0F-84DA-A1FB06422217}"/>
                </a:ext>
              </a:extLst>
            </p:cNvPr>
            <p:cNvSpPr/>
            <p:nvPr/>
          </p:nvSpPr>
          <p:spPr>
            <a:xfrm>
              <a:off x="6870700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F2AF7EBE-3FA2-4C0F-ADFF-766CBF301BB0}"/>
                </a:ext>
              </a:extLst>
            </p:cNvPr>
            <p:cNvSpPr/>
            <p:nvPr/>
          </p:nvSpPr>
          <p:spPr>
            <a:xfrm>
              <a:off x="7134123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8DC0F2DE-7D33-45BF-B22D-07E338EB531D}"/>
                </a:ext>
              </a:extLst>
            </p:cNvPr>
            <p:cNvSpPr/>
            <p:nvPr/>
          </p:nvSpPr>
          <p:spPr>
            <a:xfrm>
              <a:off x="7397546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DBF54983-0E07-4927-948F-F44443087B4B}"/>
                </a:ext>
              </a:extLst>
            </p:cNvPr>
            <p:cNvSpPr/>
            <p:nvPr/>
          </p:nvSpPr>
          <p:spPr>
            <a:xfrm>
              <a:off x="7660969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D1FF17A5-0A15-4416-AD2D-A8304A034234}"/>
                </a:ext>
              </a:extLst>
            </p:cNvPr>
            <p:cNvSpPr/>
            <p:nvPr/>
          </p:nvSpPr>
          <p:spPr>
            <a:xfrm>
              <a:off x="7924392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33B0DBDA-AE49-456B-BF78-388FCB99635A}"/>
                </a:ext>
              </a:extLst>
            </p:cNvPr>
            <p:cNvSpPr/>
            <p:nvPr/>
          </p:nvSpPr>
          <p:spPr>
            <a:xfrm>
              <a:off x="8187815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815412C7-E0D1-4DF6-A84E-3C4CD20D2F74}"/>
                </a:ext>
              </a:extLst>
            </p:cNvPr>
            <p:cNvSpPr/>
            <p:nvPr/>
          </p:nvSpPr>
          <p:spPr>
            <a:xfrm>
              <a:off x="8451238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4A0FD75D-C275-4965-851C-8C9F8C69DB80}"/>
                </a:ext>
              </a:extLst>
            </p:cNvPr>
            <p:cNvSpPr/>
            <p:nvPr/>
          </p:nvSpPr>
          <p:spPr>
            <a:xfrm>
              <a:off x="6607277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A20B46B4-6C41-4F51-BCD9-440D6A769341}"/>
                </a:ext>
              </a:extLst>
            </p:cNvPr>
            <p:cNvSpPr/>
            <p:nvPr/>
          </p:nvSpPr>
          <p:spPr>
            <a:xfrm>
              <a:off x="6870700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B584A408-581F-4E62-81DB-24546DFA95F5}"/>
                </a:ext>
              </a:extLst>
            </p:cNvPr>
            <p:cNvSpPr/>
            <p:nvPr/>
          </p:nvSpPr>
          <p:spPr>
            <a:xfrm>
              <a:off x="7134123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BF9D0779-871C-4596-AB56-208791B4B335}"/>
                </a:ext>
              </a:extLst>
            </p:cNvPr>
            <p:cNvSpPr/>
            <p:nvPr/>
          </p:nvSpPr>
          <p:spPr>
            <a:xfrm>
              <a:off x="7397546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C38B538B-5C6C-45CB-9ADE-EA13C75D06B8}"/>
                </a:ext>
              </a:extLst>
            </p:cNvPr>
            <p:cNvSpPr/>
            <p:nvPr/>
          </p:nvSpPr>
          <p:spPr>
            <a:xfrm>
              <a:off x="7660969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7C43A5D6-AA79-4D13-B685-B39628E8EAED}"/>
                </a:ext>
              </a:extLst>
            </p:cNvPr>
            <p:cNvSpPr/>
            <p:nvPr/>
          </p:nvSpPr>
          <p:spPr>
            <a:xfrm>
              <a:off x="7924392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7CD534BE-2236-4B30-B112-106C4E758C37}"/>
                </a:ext>
              </a:extLst>
            </p:cNvPr>
            <p:cNvSpPr/>
            <p:nvPr/>
          </p:nvSpPr>
          <p:spPr>
            <a:xfrm>
              <a:off x="8187815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84318026-67D8-4191-B18E-1A0E60FE1D07}"/>
                </a:ext>
              </a:extLst>
            </p:cNvPr>
            <p:cNvSpPr/>
            <p:nvPr/>
          </p:nvSpPr>
          <p:spPr>
            <a:xfrm>
              <a:off x="8451238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D7DFC204-8CDE-463E-86DD-823EFE8C35BC}"/>
                </a:ext>
              </a:extLst>
            </p:cNvPr>
            <p:cNvSpPr/>
            <p:nvPr/>
          </p:nvSpPr>
          <p:spPr>
            <a:xfrm>
              <a:off x="6607277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DCA20BD4-A506-4F57-B4E4-B187FD03CF86}"/>
                </a:ext>
              </a:extLst>
            </p:cNvPr>
            <p:cNvSpPr/>
            <p:nvPr/>
          </p:nvSpPr>
          <p:spPr>
            <a:xfrm>
              <a:off x="6870700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94131C13-182A-471D-8C9B-4D4141E62A9D}"/>
                </a:ext>
              </a:extLst>
            </p:cNvPr>
            <p:cNvSpPr/>
            <p:nvPr/>
          </p:nvSpPr>
          <p:spPr>
            <a:xfrm>
              <a:off x="7134123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396DE5A5-F48B-4F07-9240-7ED4215809D7}"/>
                </a:ext>
              </a:extLst>
            </p:cNvPr>
            <p:cNvSpPr/>
            <p:nvPr/>
          </p:nvSpPr>
          <p:spPr>
            <a:xfrm>
              <a:off x="7397546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DE1A0877-B3E4-4942-B3A9-C1003C21DC03}"/>
                </a:ext>
              </a:extLst>
            </p:cNvPr>
            <p:cNvSpPr/>
            <p:nvPr/>
          </p:nvSpPr>
          <p:spPr>
            <a:xfrm>
              <a:off x="7660969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0BAE392D-F28A-4993-9A67-0D3AE24CF224}"/>
                </a:ext>
              </a:extLst>
            </p:cNvPr>
            <p:cNvSpPr/>
            <p:nvPr/>
          </p:nvSpPr>
          <p:spPr>
            <a:xfrm>
              <a:off x="7924392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0C98683A-C188-4E78-8817-02C384E2200F}"/>
                </a:ext>
              </a:extLst>
            </p:cNvPr>
            <p:cNvSpPr/>
            <p:nvPr/>
          </p:nvSpPr>
          <p:spPr>
            <a:xfrm>
              <a:off x="8187815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06310D63-1948-49E5-9251-572997CC1293}"/>
                </a:ext>
              </a:extLst>
            </p:cNvPr>
            <p:cNvSpPr/>
            <p:nvPr/>
          </p:nvSpPr>
          <p:spPr>
            <a:xfrm>
              <a:off x="8451238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E373B9F9-4CDB-45BA-B305-B58CEDC44052}"/>
                </a:ext>
              </a:extLst>
            </p:cNvPr>
            <p:cNvSpPr/>
            <p:nvPr/>
          </p:nvSpPr>
          <p:spPr>
            <a:xfrm>
              <a:off x="6607277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3831695B-942A-45E6-970C-19477EAEA55E}"/>
                </a:ext>
              </a:extLst>
            </p:cNvPr>
            <p:cNvSpPr/>
            <p:nvPr/>
          </p:nvSpPr>
          <p:spPr>
            <a:xfrm>
              <a:off x="6870700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EFB92500-F0E6-4B53-97C5-81D9F1AB3478}"/>
                </a:ext>
              </a:extLst>
            </p:cNvPr>
            <p:cNvSpPr/>
            <p:nvPr/>
          </p:nvSpPr>
          <p:spPr>
            <a:xfrm>
              <a:off x="7134123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EB203957-D3F8-4AFC-BB79-94C1DC624BD6}"/>
                </a:ext>
              </a:extLst>
            </p:cNvPr>
            <p:cNvSpPr/>
            <p:nvPr/>
          </p:nvSpPr>
          <p:spPr>
            <a:xfrm>
              <a:off x="7397546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A955CD6C-B0AA-4F82-A662-6609A5E3E10A}"/>
                </a:ext>
              </a:extLst>
            </p:cNvPr>
            <p:cNvSpPr/>
            <p:nvPr/>
          </p:nvSpPr>
          <p:spPr>
            <a:xfrm>
              <a:off x="7660969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C8EA4AF4-7B05-439A-BF98-B25A5D1DE52B}"/>
                </a:ext>
              </a:extLst>
            </p:cNvPr>
            <p:cNvSpPr/>
            <p:nvPr/>
          </p:nvSpPr>
          <p:spPr>
            <a:xfrm>
              <a:off x="7924392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2F425088-321A-43EF-B939-A4B877839125}"/>
                </a:ext>
              </a:extLst>
            </p:cNvPr>
            <p:cNvSpPr/>
            <p:nvPr/>
          </p:nvSpPr>
          <p:spPr>
            <a:xfrm>
              <a:off x="8187815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65B6DB0-0A5F-4F7E-9CB2-F25264B40E9C}"/>
                </a:ext>
              </a:extLst>
            </p:cNvPr>
            <p:cNvSpPr/>
            <p:nvPr/>
          </p:nvSpPr>
          <p:spPr>
            <a:xfrm>
              <a:off x="8451238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66CA2B6F-A725-4D42-B2AE-F3DFC744F562}"/>
              </a:ext>
            </a:extLst>
          </p:cNvPr>
          <p:cNvSpPr txBox="1"/>
          <p:nvPr/>
        </p:nvSpPr>
        <p:spPr>
          <a:xfrm>
            <a:off x="4488578" y="2818958"/>
            <a:ext cx="1107996" cy="28469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000000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63A0694-049B-46EC-9927-8526BE0561B0}"/>
              </a:ext>
            </a:extLst>
          </p:cNvPr>
          <p:cNvSpPr txBox="1"/>
          <p:nvPr/>
        </p:nvSpPr>
        <p:spPr>
          <a:xfrm>
            <a:off x="4488474" y="3059885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000001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5D0761DA-EEDE-4670-A2BF-AD90C1B534EF}"/>
              </a:ext>
            </a:extLst>
          </p:cNvPr>
          <p:cNvSpPr txBox="1"/>
          <p:nvPr/>
        </p:nvSpPr>
        <p:spPr>
          <a:xfrm>
            <a:off x="4488371" y="3313508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000002</a:t>
            </a:r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D83AC2EF-D7DF-4051-BA82-1E8F7823A994}"/>
              </a:ext>
            </a:extLst>
          </p:cNvPr>
          <p:cNvSpPr txBox="1"/>
          <p:nvPr/>
        </p:nvSpPr>
        <p:spPr>
          <a:xfrm>
            <a:off x="4488268" y="3567131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000003</a:t>
            </a: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8B057317-8031-4D34-B95E-DAD7CB0CEF7A}"/>
              </a:ext>
            </a:extLst>
          </p:cNvPr>
          <p:cNvSpPr txBox="1"/>
          <p:nvPr/>
        </p:nvSpPr>
        <p:spPr>
          <a:xfrm>
            <a:off x="4488165" y="3833454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000004</a:t>
            </a:r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31AE6D1E-201C-4434-A4CC-A4C2EBAA4DD2}"/>
              </a:ext>
            </a:extLst>
          </p:cNvPr>
          <p:cNvSpPr txBox="1"/>
          <p:nvPr/>
        </p:nvSpPr>
        <p:spPr>
          <a:xfrm>
            <a:off x="4488165" y="4094392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000005</a:t>
            </a: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CDA915AA-D86A-4FE4-83C3-91BEF6BFAD92}"/>
              </a:ext>
            </a:extLst>
          </p:cNvPr>
          <p:cNvSpPr txBox="1"/>
          <p:nvPr/>
        </p:nvSpPr>
        <p:spPr>
          <a:xfrm>
            <a:off x="4488165" y="4361680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000006</a:t>
            </a: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9CFE2D6E-F1C3-4579-BADD-2D57C5906118}"/>
              </a:ext>
            </a:extLst>
          </p:cNvPr>
          <p:cNvSpPr txBox="1"/>
          <p:nvPr/>
        </p:nvSpPr>
        <p:spPr>
          <a:xfrm>
            <a:off x="4603584" y="4641664"/>
            <a:ext cx="877163" cy="28469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.   .  .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7A02485E-C3D0-49D2-B2E1-7721A46FCA61}"/>
              </a:ext>
            </a:extLst>
          </p:cNvPr>
          <p:cNvSpPr txBox="1"/>
          <p:nvPr/>
        </p:nvSpPr>
        <p:spPr>
          <a:xfrm>
            <a:off x="4475340" y="4896256"/>
            <a:ext cx="1133645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00108C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8FC22A3C-089D-4877-AEA9-C84058B84329}"/>
              </a:ext>
            </a:extLst>
          </p:cNvPr>
          <p:cNvSpPr txBox="1"/>
          <p:nvPr/>
        </p:nvSpPr>
        <p:spPr>
          <a:xfrm>
            <a:off x="4475342" y="5163544"/>
            <a:ext cx="1133645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00108D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E01668DE-7FD5-4D2C-82B1-162244C55255}"/>
              </a:ext>
            </a:extLst>
          </p:cNvPr>
          <p:cNvSpPr txBox="1"/>
          <p:nvPr/>
        </p:nvSpPr>
        <p:spPr>
          <a:xfrm>
            <a:off x="4481754" y="5430832"/>
            <a:ext cx="1120821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00108E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EC11A23-5A5A-4E19-849E-868211041A8E}"/>
              </a:ext>
            </a:extLst>
          </p:cNvPr>
          <p:cNvSpPr txBox="1"/>
          <p:nvPr/>
        </p:nvSpPr>
        <p:spPr>
          <a:xfrm>
            <a:off x="4488166" y="5698120"/>
            <a:ext cx="1107997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00108F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B46FE559-4840-4DFD-A18B-2B70C8E3FAC0}"/>
              </a:ext>
            </a:extLst>
          </p:cNvPr>
          <p:cNvSpPr txBox="1"/>
          <p:nvPr/>
        </p:nvSpPr>
        <p:spPr>
          <a:xfrm>
            <a:off x="4475342" y="5965408"/>
            <a:ext cx="1133645" cy="29738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1500"/>
              </a:lnSpc>
            </a:pP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00109A</a:t>
            </a:r>
          </a:p>
        </p:txBody>
      </p:sp>
      <p:sp>
        <p:nvSpPr>
          <p:cNvPr id="243" name="Chave Esquerda 242">
            <a:extLst>
              <a:ext uri="{FF2B5EF4-FFF2-40B4-BE49-F238E27FC236}">
                <a16:creationId xmlns:a16="http://schemas.microsoft.com/office/drawing/2014/main" id="{ACB7DBFA-581E-4CF1-8175-46502DC79B96}"/>
              </a:ext>
            </a:extLst>
          </p:cNvPr>
          <p:cNvSpPr/>
          <p:nvPr/>
        </p:nvSpPr>
        <p:spPr>
          <a:xfrm>
            <a:off x="4122648" y="2796733"/>
            <a:ext cx="424396" cy="3414699"/>
          </a:xfrm>
          <a:prstGeom prst="leftBrace">
            <a:avLst>
              <a:gd name="adj1" fmla="val 8333"/>
              <a:gd name="adj2" fmla="val 4972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3191DCE7-903B-4701-99B9-B3E5D247D210}"/>
              </a:ext>
            </a:extLst>
          </p:cNvPr>
          <p:cNvSpPr txBox="1"/>
          <p:nvPr/>
        </p:nvSpPr>
        <p:spPr>
          <a:xfrm>
            <a:off x="2163673" y="4283787"/>
            <a:ext cx="19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Endereços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1A9B44E6-77F7-4515-9C80-006BF1DE715B}"/>
              </a:ext>
            </a:extLst>
          </p:cNvPr>
          <p:cNvSpPr txBox="1"/>
          <p:nvPr/>
        </p:nvSpPr>
        <p:spPr>
          <a:xfrm>
            <a:off x="8937686" y="2989722"/>
            <a:ext cx="138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Palavra</a:t>
            </a:r>
          </a:p>
        </p:txBody>
      </p:sp>
      <p:sp>
        <p:nvSpPr>
          <p:cNvPr id="245" name="Retângulo: Cantos Arredondados 244">
            <a:extLst>
              <a:ext uri="{FF2B5EF4-FFF2-40B4-BE49-F238E27FC236}">
                <a16:creationId xmlns:a16="http://schemas.microsoft.com/office/drawing/2014/main" id="{022CD018-DFB1-4661-9960-6A44EB726E95}"/>
              </a:ext>
            </a:extLst>
          </p:cNvPr>
          <p:cNvSpPr/>
          <p:nvPr/>
        </p:nvSpPr>
        <p:spPr>
          <a:xfrm>
            <a:off x="5506147" y="3009085"/>
            <a:ext cx="2296325" cy="40878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7" name="Conector de Seta Reta 256">
            <a:extLst>
              <a:ext uri="{FF2B5EF4-FFF2-40B4-BE49-F238E27FC236}">
                <a16:creationId xmlns:a16="http://schemas.microsoft.com/office/drawing/2014/main" id="{5F076F03-C4BD-449B-ADAB-D851DA59DC05}"/>
              </a:ext>
            </a:extLst>
          </p:cNvPr>
          <p:cNvCxnSpPr>
            <a:cxnSpLocks/>
            <a:stCxn id="246" idx="1"/>
          </p:cNvCxnSpPr>
          <p:nvPr/>
        </p:nvCxnSpPr>
        <p:spPr>
          <a:xfrm flipH="1" flipV="1">
            <a:off x="7967572" y="3213477"/>
            <a:ext cx="970114" cy="70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C06206E4-62BB-4A96-AD52-CA4F7E080B08}"/>
              </a:ext>
            </a:extLst>
          </p:cNvPr>
          <p:cNvSpPr txBox="1"/>
          <p:nvPr/>
        </p:nvSpPr>
        <p:spPr>
          <a:xfrm>
            <a:off x="5230316" y="1573780"/>
            <a:ext cx="283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Células de Memória</a:t>
            </a:r>
          </a:p>
        </p:txBody>
      </p:sp>
      <p:cxnSp>
        <p:nvCxnSpPr>
          <p:cNvPr id="261" name="Conector de Seta Reta 260">
            <a:extLst>
              <a:ext uri="{FF2B5EF4-FFF2-40B4-BE49-F238E27FC236}">
                <a16:creationId xmlns:a16="http://schemas.microsoft.com/office/drawing/2014/main" id="{B04397B9-0BF0-4278-991C-25AB9869A37B}"/>
              </a:ext>
            </a:extLst>
          </p:cNvPr>
          <p:cNvCxnSpPr>
            <a:cxnSpLocks/>
          </p:cNvCxnSpPr>
          <p:nvPr/>
        </p:nvCxnSpPr>
        <p:spPr>
          <a:xfrm>
            <a:off x="5728182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de Seta Reta 264">
            <a:extLst>
              <a:ext uri="{FF2B5EF4-FFF2-40B4-BE49-F238E27FC236}">
                <a16:creationId xmlns:a16="http://schemas.microsoft.com/office/drawing/2014/main" id="{5B676844-99FD-4106-A3BA-5AF8E848527E}"/>
              </a:ext>
            </a:extLst>
          </p:cNvPr>
          <p:cNvCxnSpPr>
            <a:cxnSpLocks/>
          </p:cNvCxnSpPr>
          <p:nvPr/>
        </p:nvCxnSpPr>
        <p:spPr>
          <a:xfrm>
            <a:off x="5985255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883E14CF-51D7-482F-8432-948F7AB20FED}"/>
              </a:ext>
            </a:extLst>
          </p:cNvPr>
          <p:cNvCxnSpPr>
            <a:cxnSpLocks/>
          </p:cNvCxnSpPr>
          <p:nvPr/>
        </p:nvCxnSpPr>
        <p:spPr>
          <a:xfrm>
            <a:off x="6264553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de Seta Reta 266">
            <a:extLst>
              <a:ext uri="{FF2B5EF4-FFF2-40B4-BE49-F238E27FC236}">
                <a16:creationId xmlns:a16="http://schemas.microsoft.com/office/drawing/2014/main" id="{38B126EC-6217-4D40-B647-37206837B6FD}"/>
              </a:ext>
            </a:extLst>
          </p:cNvPr>
          <p:cNvCxnSpPr>
            <a:cxnSpLocks/>
          </p:cNvCxnSpPr>
          <p:nvPr/>
        </p:nvCxnSpPr>
        <p:spPr>
          <a:xfrm>
            <a:off x="6524801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de Seta Reta 269">
            <a:extLst>
              <a:ext uri="{FF2B5EF4-FFF2-40B4-BE49-F238E27FC236}">
                <a16:creationId xmlns:a16="http://schemas.microsoft.com/office/drawing/2014/main" id="{C83DFD51-3210-4058-8A84-BAD62DBB7A2E}"/>
              </a:ext>
            </a:extLst>
          </p:cNvPr>
          <p:cNvCxnSpPr>
            <a:cxnSpLocks/>
          </p:cNvCxnSpPr>
          <p:nvPr/>
        </p:nvCxnSpPr>
        <p:spPr>
          <a:xfrm>
            <a:off x="6769276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7CA197F1-4814-4577-B3B2-9B609F9DC5F0}"/>
              </a:ext>
            </a:extLst>
          </p:cNvPr>
          <p:cNvCxnSpPr>
            <a:cxnSpLocks/>
          </p:cNvCxnSpPr>
          <p:nvPr/>
        </p:nvCxnSpPr>
        <p:spPr>
          <a:xfrm>
            <a:off x="7029626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de Seta Reta 271">
            <a:extLst>
              <a:ext uri="{FF2B5EF4-FFF2-40B4-BE49-F238E27FC236}">
                <a16:creationId xmlns:a16="http://schemas.microsoft.com/office/drawing/2014/main" id="{3C03551E-6B2C-4024-987A-0450B42ABDC9}"/>
              </a:ext>
            </a:extLst>
          </p:cNvPr>
          <p:cNvCxnSpPr>
            <a:cxnSpLocks/>
          </p:cNvCxnSpPr>
          <p:nvPr/>
        </p:nvCxnSpPr>
        <p:spPr>
          <a:xfrm>
            <a:off x="7299371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>
            <a:extLst>
              <a:ext uri="{FF2B5EF4-FFF2-40B4-BE49-F238E27FC236}">
                <a16:creationId xmlns:a16="http://schemas.microsoft.com/office/drawing/2014/main" id="{03180C06-7FB6-4C58-AC74-1376505AA31D}"/>
              </a:ext>
            </a:extLst>
          </p:cNvPr>
          <p:cNvCxnSpPr>
            <a:cxnSpLocks/>
          </p:cNvCxnSpPr>
          <p:nvPr/>
        </p:nvCxnSpPr>
        <p:spPr>
          <a:xfrm>
            <a:off x="7569116" y="2006600"/>
            <a:ext cx="0" cy="68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aixaDeTexto 274">
            <a:extLst>
              <a:ext uri="{FF2B5EF4-FFF2-40B4-BE49-F238E27FC236}">
                <a16:creationId xmlns:a16="http://schemas.microsoft.com/office/drawing/2014/main" id="{8C3E3C3B-994C-4B71-A432-FC7A4A4D0B64}"/>
              </a:ext>
            </a:extLst>
          </p:cNvPr>
          <p:cNvSpPr txBox="1"/>
          <p:nvPr/>
        </p:nvSpPr>
        <p:spPr>
          <a:xfrm>
            <a:off x="389805" y="1374974"/>
            <a:ext cx="283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Arranjo físico</a:t>
            </a:r>
          </a:p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Exemplo 01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5" grpId="0" animBg="1"/>
      <p:bldP spid="2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FC866E0B-4524-4C9B-A7D6-2E87B6E47C14}"/>
              </a:ext>
            </a:extLst>
          </p:cNvPr>
          <p:cNvCxnSpPr>
            <a:stCxn id="100" idx="3"/>
            <a:endCxn id="201" idx="1"/>
          </p:cNvCxnSpPr>
          <p:nvPr/>
        </p:nvCxnSpPr>
        <p:spPr>
          <a:xfrm flipV="1">
            <a:off x="6693201" y="4307152"/>
            <a:ext cx="2657170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040A0F44-83F5-4983-A840-0C9F9BFA4D8D}"/>
              </a:ext>
            </a:extLst>
          </p:cNvPr>
          <p:cNvCxnSpPr>
            <a:cxnSpLocks/>
          </p:cNvCxnSpPr>
          <p:nvPr/>
        </p:nvCxnSpPr>
        <p:spPr>
          <a:xfrm>
            <a:off x="9807340" y="1854587"/>
            <a:ext cx="14559" cy="2991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BAB95336-BD86-40FE-9993-3AF962C7C570}"/>
              </a:ext>
            </a:extLst>
          </p:cNvPr>
          <p:cNvCxnSpPr>
            <a:cxnSpLocks/>
          </p:cNvCxnSpPr>
          <p:nvPr/>
        </p:nvCxnSpPr>
        <p:spPr>
          <a:xfrm>
            <a:off x="8476289" y="1875698"/>
            <a:ext cx="14563" cy="2948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FDA857DA-FF18-4D1E-BB13-5454559A40A7}"/>
              </a:ext>
            </a:extLst>
          </p:cNvPr>
          <p:cNvCxnSpPr>
            <a:cxnSpLocks/>
          </p:cNvCxnSpPr>
          <p:nvPr/>
        </p:nvCxnSpPr>
        <p:spPr>
          <a:xfrm>
            <a:off x="7440908" y="1875698"/>
            <a:ext cx="4801" cy="297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2A8375BE-7721-467D-B86D-7914EEB7B0A4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6405527" y="1875698"/>
            <a:ext cx="4797" cy="297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777EC94C-5B93-4F25-BF60-B23F35F2D633}"/>
              </a:ext>
            </a:extLst>
          </p:cNvPr>
          <p:cNvCxnSpPr>
            <a:cxnSpLocks/>
          </p:cNvCxnSpPr>
          <p:nvPr/>
        </p:nvCxnSpPr>
        <p:spPr>
          <a:xfrm>
            <a:off x="5581818" y="3154007"/>
            <a:ext cx="379779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D584DB7A-D461-44E0-B77B-06513113F172}"/>
              </a:ext>
            </a:extLst>
          </p:cNvPr>
          <p:cNvCxnSpPr/>
          <p:nvPr/>
        </p:nvCxnSpPr>
        <p:spPr>
          <a:xfrm flipV="1">
            <a:off x="5581818" y="2391253"/>
            <a:ext cx="3783172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FF173577-A3B2-472C-8DFB-113A2A6AB75C}"/>
              </a:ext>
            </a:extLst>
          </p:cNvPr>
          <p:cNvCxnSpPr>
            <a:endCxn id="185" idx="1"/>
          </p:cNvCxnSpPr>
          <p:nvPr/>
        </p:nvCxnSpPr>
        <p:spPr>
          <a:xfrm flipV="1">
            <a:off x="5567200" y="1628499"/>
            <a:ext cx="3783172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551D94C-FC06-4A42-A79C-F266D0B4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2B3724-4D08-47F1-A6DD-6011CF44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E554B0-2DD4-4789-A21A-8D9CB51F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7EF10E3-692E-44B7-B5BD-3CF59D770D84}"/>
              </a:ext>
            </a:extLst>
          </p:cNvPr>
          <p:cNvGrpSpPr/>
          <p:nvPr/>
        </p:nvGrpSpPr>
        <p:grpSpPr>
          <a:xfrm>
            <a:off x="5926064" y="1423522"/>
            <a:ext cx="767140" cy="452176"/>
            <a:chOff x="5214864" y="2323403"/>
            <a:chExt cx="767140" cy="452176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02515389-48E4-44A7-B3BE-50CED77A7D3E}"/>
                </a:ext>
              </a:extLst>
            </p:cNvPr>
            <p:cNvSpPr/>
            <p:nvPr/>
          </p:nvSpPr>
          <p:spPr>
            <a:xfrm>
              <a:off x="521486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15B5329-0690-4A67-9710-13C7E7314CE4}"/>
                </a:ext>
              </a:extLst>
            </p:cNvPr>
            <p:cNvSpPr/>
            <p:nvPr/>
          </p:nvSpPr>
          <p:spPr>
            <a:xfrm>
              <a:off x="540664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306B2957-DA4E-4031-8822-9C0698EC529C}"/>
                </a:ext>
              </a:extLst>
            </p:cNvPr>
            <p:cNvSpPr/>
            <p:nvPr/>
          </p:nvSpPr>
          <p:spPr>
            <a:xfrm>
              <a:off x="559843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C656CD7-C975-406F-BF50-A2637E854B4A}"/>
                </a:ext>
              </a:extLst>
            </p:cNvPr>
            <p:cNvSpPr/>
            <p:nvPr/>
          </p:nvSpPr>
          <p:spPr>
            <a:xfrm>
              <a:off x="579021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0" name="Agrupar 229">
            <a:extLst>
              <a:ext uri="{FF2B5EF4-FFF2-40B4-BE49-F238E27FC236}">
                <a16:creationId xmlns:a16="http://schemas.microsoft.com/office/drawing/2014/main" id="{845676D5-3D32-4414-9316-59856701C2A0}"/>
              </a:ext>
            </a:extLst>
          </p:cNvPr>
          <p:cNvGrpSpPr/>
          <p:nvPr/>
        </p:nvGrpSpPr>
        <p:grpSpPr>
          <a:xfrm>
            <a:off x="5926064" y="2161448"/>
            <a:ext cx="767140" cy="452176"/>
            <a:chOff x="5214864" y="3061329"/>
            <a:chExt cx="767140" cy="452176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4C9FD70-CB43-40CA-94AD-6930918E187C}"/>
                </a:ext>
              </a:extLst>
            </p:cNvPr>
            <p:cNvSpPr/>
            <p:nvPr/>
          </p:nvSpPr>
          <p:spPr>
            <a:xfrm>
              <a:off x="521486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FCC3D852-4D6A-4D25-830F-18D405E98F4F}"/>
                </a:ext>
              </a:extLst>
            </p:cNvPr>
            <p:cNvSpPr/>
            <p:nvPr/>
          </p:nvSpPr>
          <p:spPr>
            <a:xfrm>
              <a:off x="540664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C2261EF-F355-48EB-BD17-E06CE0C2DBFA}"/>
                </a:ext>
              </a:extLst>
            </p:cNvPr>
            <p:cNvSpPr/>
            <p:nvPr/>
          </p:nvSpPr>
          <p:spPr>
            <a:xfrm>
              <a:off x="559843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B6E5C70C-D99A-4C43-B941-6FE70B8C7A8D}"/>
                </a:ext>
              </a:extLst>
            </p:cNvPr>
            <p:cNvSpPr/>
            <p:nvPr/>
          </p:nvSpPr>
          <p:spPr>
            <a:xfrm>
              <a:off x="579021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3023DE2A-DC3E-486A-AFE6-E6B16FAC381E}"/>
              </a:ext>
            </a:extLst>
          </p:cNvPr>
          <p:cNvGrpSpPr/>
          <p:nvPr/>
        </p:nvGrpSpPr>
        <p:grpSpPr>
          <a:xfrm>
            <a:off x="5926064" y="2905724"/>
            <a:ext cx="767140" cy="452176"/>
            <a:chOff x="5214864" y="3805605"/>
            <a:chExt cx="767140" cy="452176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585D497-7BA8-4B41-8932-9974B6235A86}"/>
                </a:ext>
              </a:extLst>
            </p:cNvPr>
            <p:cNvSpPr/>
            <p:nvPr/>
          </p:nvSpPr>
          <p:spPr>
            <a:xfrm>
              <a:off x="521486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4485D04-6C3E-44D9-BC2C-F5636001EC83}"/>
                </a:ext>
              </a:extLst>
            </p:cNvPr>
            <p:cNvSpPr/>
            <p:nvPr/>
          </p:nvSpPr>
          <p:spPr>
            <a:xfrm>
              <a:off x="540664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1DB73A0-7B11-4FCA-935E-56B63AB431CC}"/>
                </a:ext>
              </a:extLst>
            </p:cNvPr>
            <p:cNvSpPr/>
            <p:nvPr/>
          </p:nvSpPr>
          <p:spPr>
            <a:xfrm>
              <a:off x="559843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D8F0F9E1-596D-44F6-856F-05FA93E93309}"/>
                </a:ext>
              </a:extLst>
            </p:cNvPr>
            <p:cNvSpPr/>
            <p:nvPr/>
          </p:nvSpPr>
          <p:spPr>
            <a:xfrm>
              <a:off x="579021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4F7FCA3F-5D34-4462-A162-790278121DE9}"/>
              </a:ext>
            </a:extLst>
          </p:cNvPr>
          <p:cNvGrpSpPr/>
          <p:nvPr/>
        </p:nvGrpSpPr>
        <p:grpSpPr>
          <a:xfrm>
            <a:off x="5926062" y="4102175"/>
            <a:ext cx="767139" cy="452176"/>
            <a:chOff x="5214862" y="5002056"/>
            <a:chExt cx="767139" cy="452176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7A2903E6-4079-4CD3-9BBE-498AD3BEA0BE}"/>
                </a:ext>
              </a:extLst>
            </p:cNvPr>
            <p:cNvSpPr/>
            <p:nvPr/>
          </p:nvSpPr>
          <p:spPr>
            <a:xfrm>
              <a:off x="5214862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24467FBC-CC44-421C-B446-5BC99D67C0FB}"/>
                </a:ext>
              </a:extLst>
            </p:cNvPr>
            <p:cNvSpPr/>
            <p:nvPr/>
          </p:nvSpPr>
          <p:spPr>
            <a:xfrm>
              <a:off x="5406645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793C3C4-885F-47FC-B808-D9D0E96F6B84}"/>
                </a:ext>
              </a:extLst>
            </p:cNvPr>
            <p:cNvSpPr/>
            <p:nvPr/>
          </p:nvSpPr>
          <p:spPr>
            <a:xfrm>
              <a:off x="5598430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2EF6ABE5-15A8-415B-80F8-27E46D6211B4}"/>
                </a:ext>
              </a:extLst>
            </p:cNvPr>
            <p:cNvSpPr/>
            <p:nvPr/>
          </p:nvSpPr>
          <p:spPr>
            <a:xfrm>
              <a:off x="5790216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C1E04A0E-37BF-4F43-88DA-7B9B4C09B3AA}"/>
              </a:ext>
            </a:extLst>
          </p:cNvPr>
          <p:cNvGrpSpPr/>
          <p:nvPr/>
        </p:nvGrpSpPr>
        <p:grpSpPr>
          <a:xfrm>
            <a:off x="6966254" y="1423522"/>
            <a:ext cx="767140" cy="452176"/>
            <a:chOff x="6255054" y="2323403"/>
            <a:chExt cx="767140" cy="452176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57365DBE-AB1C-42F5-BF2F-07794289290D}"/>
                </a:ext>
              </a:extLst>
            </p:cNvPr>
            <p:cNvSpPr/>
            <p:nvPr/>
          </p:nvSpPr>
          <p:spPr>
            <a:xfrm>
              <a:off x="625505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7E36DBC-F56A-44F9-866C-9C42CED9F94C}"/>
                </a:ext>
              </a:extLst>
            </p:cNvPr>
            <p:cNvSpPr/>
            <p:nvPr/>
          </p:nvSpPr>
          <p:spPr>
            <a:xfrm>
              <a:off x="644683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E12972E5-4D9A-4C69-A537-FED0A15C9391}"/>
                </a:ext>
              </a:extLst>
            </p:cNvPr>
            <p:cNvSpPr/>
            <p:nvPr/>
          </p:nvSpPr>
          <p:spPr>
            <a:xfrm>
              <a:off x="663862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CC8547C-2416-44C3-8C35-4CEE44A72864}"/>
                </a:ext>
              </a:extLst>
            </p:cNvPr>
            <p:cNvSpPr/>
            <p:nvPr/>
          </p:nvSpPr>
          <p:spPr>
            <a:xfrm>
              <a:off x="683040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9DABF525-5805-4FFF-93CE-22E95F0014D0}"/>
              </a:ext>
            </a:extLst>
          </p:cNvPr>
          <p:cNvGrpSpPr/>
          <p:nvPr/>
        </p:nvGrpSpPr>
        <p:grpSpPr>
          <a:xfrm>
            <a:off x="6966254" y="2161448"/>
            <a:ext cx="767140" cy="452176"/>
            <a:chOff x="6255054" y="3061329"/>
            <a:chExt cx="767140" cy="452176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FAB4DCA-A867-4634-875F-5E1CE204B2F9}"/>
                </a:ext>
              </a:extLst>
            </p:cNvPr>
            <p:cNvSpPr/>
            <p:nvPr/>
          </p:nvSpPr>
          <p:spPr>
            <a:xfrm>
              <a:off x="625505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2F14611-A928-4F11-9946-5233AD0F718E}"/>
                </a:ext>
              </a:extLst>
            </p:cNvPr>
            <p:cNvSpPr/>
            <p:nvPr/>
          </p:nvSpPr>
          <p:spPr>
            <a:xfrm>
              <a:off x="644683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40EB1BE-3BCF-4461-AB61-F41A10037BD3}"/>
                </a:ext>
              </a:extLst>
            </p:cNvPr>
            <p:cNvSpPr/>
            <p:nvPr/>
          </p:nvSpPr>
          <p:spPr>
            <a:xfrm>
              <a:off x="663862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94206EA-8D59-47EB-BF03-BB59BEE84DE6}"/>
                </a:ext>
              </a:extLst>
            </p:cNvPr>
            <p:cNvSpPr/>
            <p:nvPr/>
          </p:nvSpPr>
          <p:spPr>
            <a:xfrm>
              <a:off x="683040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90D2AE74-B174-475B-8F60-1E3F2C2EDFE2}"/>
              </a:ext>
            </a:extLst>
          </p:cNvPr>
          <p:cNvGrpSpPr/>
          <p:nvPr/>
        </p:nvGrpSpPr>
        <p:grpSpPr>
          <a:xfrm>
            <a:off x="6966254" y="2905724"/>
            <a:ext cx="767140" cy="452176"/>
            <a:chOff x="6255054" y="3805605"/>
            <a:chExt cx="767140" cy="452176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2ECD914B-3543-4F47-A7FE-36C2F9FC5971}"/>
                </a:ext>
              </a:extLst>
            </p:cNvPr>
            <p:cNvSpPr/>
            <p:nvPr/>
          </p:nvSpPr>
          <p:spPr>
            <a:xfrm>
              <a:off x="625505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A8805A3-6CEE-4E54-AD64-CC24260A8BA1}"/>
                </a:ext>
              </a:extLst>
            </p:cNvPr>
            <p:cNvSpPr/>
            <p:nvPr/>
          </p:nvSpPr>
          <p:spPr>
            <a:xfrm>
              <a:off x="644683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584560FE-82DB-460E-94E1-F06B9577E5AD}"/>
                </a:ext>
              </a:extLst>
            </p:cNvPr>
            <p:cNvSpPr/>
            <p:nvPr/>
          </p:nvSpPr>
          <p:spPr>
            <a:xfrm>
              <a:off x="663862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56C2E20-8524-4D82-9737-0CE70F19524C}"/>
                </a:ext>
              </a:extLst>
            </p:cNvPr>
            <p:cNvSpPr/>
            <p:nvPr/>
          </p:nvSpPr>
          <p:spPr>
            <a:xfrm>
              <a:off x="683040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B286DF74-D521-48B8-9961-AAA80651E5B2}"/>
              </a:ext>
            </a:extLst>
          </p:cNvPr>
          <p:cNvGrpSpPr/>
          <p:nvPr/>
        </p:nvGrpSpPr>
        <p:grpSpPr>
          <a:xfrm>
            <a:off x="6966253" y="4102175"/>
            <a:ext cx="767146" cy="452176"/>
            <a:chOff x="6255053" y="5002056"/>
            <a:chExt cx="767146" cy="452176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0AF73A4A-1B5A-43A9-82E6-8CBEFB49E500}"/>
                </a:ext>
              </a:extLst>
            </p:cNvPr>
            <p:cNvSpPr/>
            <p:nvPr/>
          </p:nvSpPr>
          <p:spPr>
            <a:xfrm>
              <a:off x="6255053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B4EF204-1BAD-496F-8B6A-25B583FBBF26}"/>
                </a:ext>
              </a:extLst>
            </p:cNvPr>
            <p:cNvSpPr/>
            <p:nvPr/>
          </p:nvSpPr>
          <p:spPr>
            <a:xfrm>
              <a:off x="6446835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08083672-1162-471F-B875-C0AF5A09A9E7}"/>
                </a:ext>
              </a:extLst>
            </p:cNvPr>
            <p:cNvSpPr/>
            <p:nvPr/>
          </p:nvSpPr>
          <p:spPr>
            <a:xfrm>
              <a:off x="6638626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0BD373-5895-425F-9ADD-9BB524449FB0}"/>
                </a:ext>
              </a:extLst>
            </p:cNvPr>
            <p:cNvSpPr/>
            <p:nvPr/>
          </p:nvSpPr>
          <p:spPr>
            <a:xfrm>
              <a:off x="6830414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7E3C57BE-EB95-4487-B205-4AD08174CF55}"/>
              </a:ext>
            </a:extLst>
          </p:cNvPr>
          <p:cNvGrpSpPr/>
          <p:nvPr/>
        </p:nvGrpSpPr>
        <p:grpSpPr>
          <a:xfrm>
            <a:off x="8032583" y="1427254"/>
            <a:ext cx="767140" cy="452176"/>
            <a:chOff x="7321383" y="2327135"/>
            <a:chExt cx="767140" cy="452176"/>
          </a:xfrm>
        </p:grpSpPr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3583B346-E519-4FD0-9D4E-DB532D7A5FC2}"/>
                </a:ext>
              </a:extLst>
            </p:cNvPr>
            <p:cNvSpPr/>
            <p:nvPr/>
          </p:nvSpPr>
          <p:spPr>
            <a:xfrm>
              <a:off x="7321383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A546888E-2483-4683-82DE-10BEAA98C736}"/>
                </a:ext>
              </a:extLst>
            </p:cNvPr>
            <p:cNvSpPr/>
            <p:nvPr/>
          </p:nvSpPr>
          <p:spPr>
            <a:xfrm>
              <a:off x="7513168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F4202BC0-F2FC-459C-97B9-80C78AD742E6}"/>
                </a:ext>
              </a:extLst>
            </p:cNvPr>
            <p:cNvSpPr/>
            <p:nvPr/>
          </p:nvSpPr>
          <p:spPr>
            <a:xfrm>
              <a:off x="7704953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321748BC-BA11-42C5-B8A8-736DBBE925EE}"/>
                </a:ext>
              </a:extLst>
            </p:cNvPr>
            <p:cNvSpPr/>
            <p:nvPr/>
          </p:nvSpPr>
          <p:spPr>
            <a:xfrm>
              <a:off x="7896738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F97C4D10-3650-4268-95A3-1F57742FD2B0}"/>
              </a:ext>
            </a:extLst>
          </p:cNvPr>
          <p:cNvGrpSpPr/>
          <p:nvPr/>
        </p:nvGrpSpPr>
        <p:grpSpPr>
          <a:xfrm>
            <a:off x="8032583" y="2165180"/>
            <a:ext cx="767140" cy="452176"/>
            <a:chOff x="7321383" y="3065061"/>
            <a:chExt cx="767140" cy="452176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FEBFF99C-EB2B-44D6-8ADC-30E84B0FE284}"/>
                </a:ext>
              </a:extLst>
            </p:cNvPr>
            <p:cNvSpPr/>
            <p:nvPr/>
          </p:nvSpPr>
          <p:spPr>
            <a:xfrm>
              <a:off x="7321383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CD03BC03-5388-42BC-B6D1-D2B1CF102CF9}"/>
                </a:ext>
              </a:extLst>
            </p:cNvPr>
            <p:cNvSpPr/>
            <p:nvPr/>
          </p:nvSpPr>
          <p:spPr>
            <a:xfrm>
              <a:off x="7513168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EF479E82-D94B-48F1-A00A-68808AAB8E02}"/>
                </a:ext>
              </a:extLst>
            </p:cNvPr>
            <p:cNvSpPr/>
            <p:nvPr/>
          </p:nvSpPr>
          <p:spPr>
            <a:xfrm>
              <a:off x="7704953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EB843CB6-2A39-4F6A-8136-BF7250495707}"/>
                </a:ext>
              </a:extLst>
            </p:cNvPr>
            <p:cNvSpPr/>
            <p:nvPr/>
          </p:nvSpPr>
          <p:spPr>
            <a:xfrm>
              <a:off x="7896738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4F40EF0D-AB26-4CA5-8A5A-B0AEDCAB502B}"/>
              </a:ext>
            </a:extLst>
          </p:cNvPr>
          <p:cNvGrpSpPr/>
          <p:nvPr/>
        </p:nvGrpSpPr>
        <p:grpSpPr>
          <a:xfrm>
            <a:off x="8032583" y="2909456"/>
            <a:ext cx="767140" cy="452176"/>
            <a:chOff x="7321383" y="3809337"/>
            <a:chExt cx="767140" cy="452176"/>
          </a:xfrm>
        </p:grpSpPr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04E0C53C-D01E-4B09-82F0-0EC8CCBA4DB0}"/>
                </a:ext>
              </a:extLst>
            </p:cNvPr>
            <p:cNvSpPr/>
            <p:nvPr/>
          </p:nvSpPr>
          <p:spPr>
            <a:xfrm>
              <a:off x="7321383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287FF5D8-374C-4A0A-A105-AB4C09A57A39}"/>
                </a:ext>
              </a:extLst>
            </p:cNvPr>
            <p:cNvSpPr/>
            <p:nvPr/>
          </p:nvSpPr>
          <p:spPr>
            <a:xfrm>
              <a:off x="7513168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E6896328-EE28-4BEE-8894-EF617AF3217C}"/>
                </a:ext>
              </a:extLst>
            </p:cNvPr>
            <p:cNvSpPr/>
            <p:nvPr/>
          </p:nvSpPr>
          <p:spPr>
            <a:xfrm>
              <a:off x="7704953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79970F7-BCC1-4A6A-986B-5852A228A6A2}"/>
                </a:ext>
              </a:extLst>
            </p:cNvPr>
            <p:cNvSpPr/>
            <p:nvPr/>
          </p:nvSpPr>
          <p:spPr>
            <a:xfrm>
              <a:off x="7896738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B035B1BB-1A38-46CC-BA69-6A7A2ED37A06}"/>
              </a:ext>
            </a:extLst>
          </p:cNvPr>
          <p:cNvGrpSpPr/>
          <p:nvPr/>
        </p:nvGrpSpPr>
        <p:grpSpPr>
          <a:xfrm>
            <a:off x="8032582" y="4105907"/>
            <a:ext cx="767146" cy="452176"/>
            <a:chOff x="7321382" y="5005788"/>
            <a:chExt cx="767146" cy="452176"/>
          </a:xfrm>
        </p:grpSpPr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EF5C699B-FA25-4C4E-9264-E47227405A6A}"/>
                </a:ext>
              </a:extLst>
            </p:cNvPr>
            <p:cNvSpPr/>
            <p:nvPr/>
          </p:nvSpPr>
          <p:spPr>
            <a:xfrm>
              <a:off x="7321382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C64A6BE4-C2E6-40A7-BDD3-2648ADAB1545}"/>
                </a:ext>
              </a:extLst>
            </p:cNvPr>
            <p:cNvSpPr/>
            <p:nvPr/>
          </p:nvSpPr>
          <p:spPr>
            <a:xfrm>
              <a:off x="7513164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CDD6DA57-53A7-4371-AA97-F1B11CF5BACD}"/>
                </a:ext>
              </a:extLst>
            </p:cNvPr>
            <p:cNvSpPr/>
            <p:nvPr/>
          </p:nvSpPr>
          <p:spPr>
            <a:xfrm>
              <a:off x="7704955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0A81FB0B-5810-434B-A98A-4A368A3D9D0C}"/>
                </a:ext>
              </a:extLst>
            </p:cNvPr>
            <p:cNvSpPr/>
            <p:nvPr/>
          </p:nvSpPr>
          <p:spPr>
            <a:xfrm>
              <a:off x="7896743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75FA6B48-3B8E-4F80-AD64-57B0C41ABED0}"/>
              </a:ext>
            </a:extLst>
          </p:cNvPr>
          <p:cNvGrpSpPr/>
          <p:nvPr/>
        </p:nvGrpSpPr>
        <p:grpSpPr>
          <a:xfrm>
            <a:off x="9350372" y="1402411"/>
            <a:ext cx="767140" cy="452176"/>
            <a:chOff x="8639172" y="2302292"/>
            <a:chExt cx="767140" cy="452176"/>
          </a:xfrm>
        </p:grpSpPr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A74F8929-95A4-4D32-B886-B62BA2E6B687}"/>
                </a:ext>
              </a:extLst>
            </p:cNvPr>
            <p:cNvSpPr/>
            <p:nvPr/>
          </p:nvSpPr>
          <p:spPr>
            <a:xfrm>
              <a:off x="8639172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CB66C179-1558-4EB6-A507-C500002A3AD0}"/>
                </a:ext>
              </a:extLst>
            </p:cNvPr>
            <p:cNvSpPr/>
            <p:nvPr/>
          </p:nvSpPr>
          <p:spPr>
            <a:xfrm>
              <a:off x="8830957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6183BE92-DB50-42DB-AC55-39CF48480B95}"/>
                </a:ext>
              </a:extLst>
            </p:cNvPr>
            <p:cNvSpPr/>
            <p:nvPr/>
          </p:nvSpPr>
          <p:spPr>
            <a:xfrm>
              <a:off x="9022742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88417F02-92F5-4444-8258-049EBFDB1398}"/>
                </a:ext>
              </a:extLst>
            </p:cNvPr>
            <p:cNvSpPr/>
            <p:nvPr/>
          </p:nvSpPr>
          <p:spPr>
            <a:xfrm>
              <a:off x="9214527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91BE4738-64EA-49F4-83C6-57F186184978}"/>
              </a:ext>
            </a:extLst>
          </p:cNvPr>
          <p:cNvGrpSpPr/>
          <p:nvPr/>
        </p:nvGrpSpPr>
        <p:grpSpPr>
          <a:xfrm>
            <a:off x="9350372" y="2140337"/>
            <a:ext cx="767140" cy="452176"/>
            <a:chOff x="8639172" y="3040218"/>
            <a:chExt cx="767140" cy="452176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356B4A73-2390-40B1-8870-B5396E02BA5E}"/>
                </a:ext>
              </a:extLst>
            </p:cNvPr>
            <p:cNvSpPr/>
            <p:nvPr/>
          </p:nvSpPr>
          <p:spPr>
            <a:xfrm>
              <a:off x="8639172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EEE8E9FA-932D-4339-AFCB-FCB5F7374EBF}"/>
                </a:ext>
              </a:extLst>
            </p:cNvPr>
            <p:cNvSpPr/>
            <p:nvPr/>
          </p:nvSpPr>
          <p:spPr>
            <a:xfrm>
              <a:off x="8830957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F78FBE73-380B-4E1E-8B7E-EEF146C6F0AF}"/>
                </a:ext>
              </a:extLst>
            </p:cNvPr>
            <p:cNvSpPr/>
            <p:nvPr/>
          </p:nvSpPr>
          <p:spPr>
            <a:xfrm>
              <a:off x="9022742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4EED8B96-9078-4E60-9422-8B5ACCC71883}"/>
                </a:ext>
              </a:extLst>
            </p:cNvPr>
            <p:cNvSpPr/>
            <p:nvPr/>
          </p:nvSpPr>
          <p:spPr>
            <a:xfrm>
              <a:off x="9214527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4" name="Agrupar 233">
            <a:extLst>
              <a:ext uri="{FF2B5EF4-FFF2-40B4-BE49-F238E27FC236}">
                <a16:creationId xmlns:a16="http://schemas.microsoft.com/office/drawing/2014/main" id="{F6728D33-EA88-47F7-920B-9F4542795CD9}"/>
              </a:ext>
            </a:extLst>
          </p:cNvPr>
          <p:cNvGrpSpPr/>
          <p:nvPr/>
        </p:nvGrpSpPr>
        <p:grpSpPr>
          <a:xfrm>
            <a:off x="9350372" y="2884613"/>
            <a:ext cx="767140" cy="452176"/>
            <a:chOff x="8639172" y="3784494"/>
            <a:chExt cx="767140" cy="452176"/>
          </a:xfrm>
        </p:grpSpPr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470914FA-4E58-4FF3-A2E4-CBA5ED445980}"/>
                </a:ext>
              </a:extLst>
            </p:cNvPr>
            <p:cNvSpPr/>
            <p:nvPr/>
          </p:nvSpPr>
          <p:spPr>
            <a:xfrm>
              <a:off x="8639172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FBDB04DB-6457-4F89-835A-62756A189F76}"/>
                </a:ext>
              </a:extLst>
            </p:cNvPr>
            <p:cNvSpPr/>
            <p:nvPr/>
          </p:nvSpPr>
          <p:spPr>
            <a:xfrm>
              <a:off x="8830957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2C658B01-0A71-47F8-9013-0C98FAC6D130}"/>
                </a:ext>
              </a:extLst>
            </p:cNvPr>
            <p:cNvSpPr/>
            <p:nvPr/>
          </p:nvSpPr>
          <p:spPr>
            <a:xfrm>
              <a:off x="9022742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73C195A1-DAC5-4B56-A4BB-ECAF2115D7EE}"/>
                </a:ext>
              </a:extLst>
            </p:cNvPr>
            <p:cNvSpPr/>
            <p:nvPr/>
          </p:nvSpPr>
          <p:spPr>
            <a:xfrm>
              <a:off x="9214527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40" name="Agrupar 239">
            <a:extLst>
              <a:ext uri="{FF2B5EF4-FFF2-40B4-BE49-F238E27FC236}">
                <a16:creationId xmlns:a16="http://schemas.microsoft.com/office/drawing/2014/main" id="{8189B68F-1024-49D5-BCA8-E5585161A137}"/>
              </a:ext>
            </a:extLst>
          </p:cNvPr>
          <p:cNvGrpSpPr/>
          <p:nvPr/>
        </p:nvGrpSpPr>
        <p:grpSpPr>
          <a:xfrm>
            <a:off x="9350371" y="4081064"/>
            <a:ext cx="767146" cy="452176"/>
            <a:chOff x="8639171" y="4980945"/>
            <a:chExt cx="767146" cy="452176"/>
          </a:xfrm>
        </p:grpSpPr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BDDED1A5-1A2D-4B1E-8B68-A093C2301088}"/>
                </a:ext>
              </a:extLst>
            </p:cNvPr>
            <p:cNvSpPr/>
            <p:nvPr/>
          </p:nvSpPr>
          <p:spPr>
            <a:xfrm>
              <a:off x="8639171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30169EE1-15C3-4D2D-8E63-362979DD6D0F}"/>
                </a:ext>
              </a:extLst>
            </p:cNvPr>
            <p:cNvSpPr/>
            <p:nvPr/>
          </p:nvSpPr>
          <p:spPr>
            <a:xfrm>
              <a:off x="8830953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5E240024-6D98-4854-A070-2F1EC4987434}"/>
                </a:ext>
              </a:extLst>
            </p:cNvPr>
            <p:cNvSpPr/>
            <p:nvPr/>
          </p:nvSpPr>
          <p:spPr>
            <a:xfrm>
              <a:off x="9022744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70630C90-07CB-422F-9C1B-0ACEB2CA874A}"/>
                </a:ext>
              </a:extLst>
            </p:cNvPr>
            <p:cNvSpPr/>
            <p:nvPr/>
          </p:nvSpPr>
          <p:spPr>
            <a:xfrm>
              <a:off x="9214532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FBA47EC1-2943-4E1E-8EA4-CC58B24A0039}"/>
              </a:ext>
            </a:extLst>
          </p:cNvPr>
          <p:cNvSpPr/>
          <p:nvPr/>
        </p:nvSpPr>
        <p:spPr>
          <a:xfrm>
            <a:off x="5026025" y="1402410"/>
            <a:ext cx="541175" cy="31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Decodificador de linha</a:t>
            </a:r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8EE5A475-C107-4753-BE54-429874A940D3}"/>
              </a:ext>
            </a:extLst>
          </p:cNvPr>
          <p:cNvSpPr/>
          <p:nvPr/>
        </p:nvSpPr>
        <p:spPr>
          <a:xfrm rot="5400000">
            <a:off x="7751198" y="3021315"/>
            <a:ext cx="541175" cy="41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Decodificador de coluna</a:t>
            </a:r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4ACEDE93-96A4-48F3-9220-22204B8A30E3}"/>
              </a:ext>
            </a:extLst>
          </p:cNvPr>
          <p:cNvSpPr txBox="1"/>
          <p:nvPr/>
        </p:nvSpPr>
        <p:spPr>
          <a:xfrm>
            <a:off x="8657533" y="3718571"/>
            <a:ext cx="915635" cy="92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pt-BR" sz="7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E9642F49-B5E8-439B-9039-54624725D426}"/>
              </a:ext>
            </a:extLst>
          </p:cNvPr>
          <p:cNvSpPr/>
          <p:nvPr/>
        </p:nvSpPr>
        <p:spPr>
          <a:xfrm>
            <a:off x="1653751" y="5155335"/>
            <a:ext cx="1841270" cy="155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MUX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8438363B-1F34-484E-905C-65AD471CE876}"/>
              </a:ext>
            </a:extLst>
          </p:cNvPr>
          <p:cNvCxnSpPr>
            <a:stCxn id="242" idx="0"/>
            <a:endCxn id="205" idx="1"/>
          </p:cNvCxnSpPr>
          <p:nvPr/>
        </p:nvCxnSpPr>
        <p:spPr>
          <a:xfrm rot="5400000" flipH="1" flipV="1">
            <a:off x="2711727" y="2841038"/>
            <a:ext cx="2176957" cy="24516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CC2AB31A-6082-4FE7-AEDC-E93951EB64A9}"/>
              </a:ext>
            </a:extLst>
          </p:cNvPr>
          <p:cNvCxnSpPr>
            <a:cxnSpLocks/>
            <a:stCxn id="242" idx="3"/>
            <a:endCxn id="206" idx="3"/>
          </p:cNvCxnSpPr>
          <p:nvPr/>
        </p:nvCxnSpPr>
        <p:spPr>
          <a:xfrm flipV="1">
            <a:off x="3495021" y="5387628"/>
            <a:ext cx="4526765" cy="542721"/>
          </a:xfrm>
          <a:prstGeom prst="bentConnector4">
            <a:avLst>
              <a:gd name="adj1" fmla="val 100031"/>
              <a:gd name="adj2" fmla="val 578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C5C6B362-3297-4062-A6F1-CDBE0AE35360}"/>
              </a:ext>
            </a:extLst>
          </p:cNvPr>
          <p:cNvCxnSpPr>
            <a:endCxn id="242" idx="1"/>
          </p:cNvCxnSpPr>
          <p:nvPr/>
        </p:nvCxnSpPr>
        <p:spPr>
          <a:xfrm>
            <a:off x="464457" y="5930349"/>
            <a:ext cx="118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CaixaDeTexto 266">
            <a:extLst>
              <a:ext uri="{FF2B5EF4-FFF2-40B4-BE49-F238E27FC236}">
                <a16:creationId xmlns:a16="http://schemas.microsoft.com/office/drawing/2014/main" id="{36EAAC13-FA1B-4C8E-AE65-CF7E20EF8631}"/>
              </a:ext>
            </a:extLst>
          </p:cNvPr>
          <p:cNvSpPr txBox="1"/>
          <p:nvPr/>
        </p:nvSpPr>
        <p:spPr>
          <a:xfrm>
            <a:off x="389805" y="1374974"/>
            <a:ext cx="283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Arranjo físico</a:t>
            </a:r>
          </a:p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Exemplo 02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FC866E0B-4524-4C9B-A7D6-2E87B6E47C14}"/>
              </a:ext>
            </a:extLst>
          </p:cNvPr>
          <p:cNvCxnSpPr>
            <a:stCxn id="100" idx="3"/>
            <a:endCxn id="201" idx="1"/>
          </p:cNvCxnSpPr>
          <p:nvPr/>
        </p:nvCxnSpPr>
        <p:spPr>
          <a:xfrm flipV="1">
            <a:off x="6693201" y="4307152"/>
            <a:ext cx="2657170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040A0F44-83F5-4983-A840-0C9F9BFA4D8D}"/>
              </a:ext>
            </a:extLst>
          </p:cNvPr>
          <p:cNvCxnSpPr>
            <a:cxnSpLocks/>
          </p:cNvCxnSpPr>
          <p:nvPr/>
        </p:nvCxnSpPr>
        <p:spPr>
          <a:xfrm>
            <a:off x="9807340" y="1854587"/>
            <a:ext cx="14559" cy="2991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BAB95336-BD86-40FE-9993-3AF962C7C570}"/>
              </a:ext>
            </a:extLst>
          </p:cNvPr>
          <p:cNvCxnSpPr>
            <a:cxnSpLocks/>
          </p:cNvCxnSpPr>
          <p:nvPr/>
        </p:nvCxnSpPr>
        <p:spPr>
          <a:xfrm>
            <a:off x="8476289" y="1875698"/>
            <a:ext cx="14563" cy="2948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FDA857DA-FF18-4D1E-BB13-5454559A40A7}"/>
              </a:ext>
            </a:extLst>
          </p:cNvPr>
          <p:cNvCxnSpPr>
            <a:cxnSpLocks/>
          </p:cNvCxnSpPr>
          <p:nvPr/>
        </p:nvCxnSpPr>
        <p:spPr>
          <a:xfrm>
            <a:off x="7440908" y="1875698"/>
            <a:ext cx="4801" cy="297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2A8375BE-7721-467D-B86D-7914EEB7B0A4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6405527" y="1875698"/>
            <a:ext cx="4797" cy="297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777EC94C-5B93-4F25-BF60-B23F35F2D633}"/>
              </a:ext>
            </a:extLst>
          </p:cNvPr>
          <p:cNvCxnSpPr>
            <a:cxnSpLocks/>
          </p:cNvCxnSpPr>
          <p:nvPr/>
        </p:nvCxnSpPr>
        <p:spPr>
          <a:xfrm>
            <a:off x="5581818" y="3154007"/>
            <a:ext cx="379779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D584DB7A-D461-44E0-B77B-06513113F172}"/>
              </a:ext>
            </a:extLst>
          </p:cNvPr>
          <p:cNvCxnSpPr/>
          <p:nvPr/>
        </p:nvCxnSpPr>
        <p:spPr>
          <a:xfrm flipV="1">
            <a:off x="5581818" y="2391253"/>
            <a:ext cx="3783172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FF173577-A3B2-472C-8DFB-113A2A6AB75C}"/>
              </a:ext>
            </a:extLst>
          </p:cNvPr>
          <p:cNvCxnSpPr>
            <a:endCxn id="185" idx="1"/>
          </p:cNvCxnSpPr>
          <p:nvPr/>
        </p:nvCxnSpPr>
        <p:spPr>
          <a:xfrm flipV="1">
            <a:off x="5567200" y="1628499"/>
            <a:ext cx="3783172" cy="21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551D94C-FC06-4A42-A79C-F266D0B4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2B3724-4D08-47F1-A6DD-6011CF44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E554B0-2DD4-4789-A21A-8D9CB51F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B7EF10E3-692E-44B7-B5BD-3CF59D770D84}"/>
              </a:ext>
            </a:extLst>
          </p:cNvPr>
          <p:cNvGrpSpPr/>
          <p:nvPr/>
        </p:nvGrpSpPr>
        <p:grpSpPr>
          <a:xfrm>
            <a:off x="5926064" y="1423522"/>
            <a:ext cx="767140" cy="452176"/>
            <a:chOff x="5214864" y="2323403"/>
            <a:chExt cx="767140" cy="452176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02515389-48E4-44A7-B3BE-50CED77A7D3E}"/>
                </a:ext>
              </a:extLst>
            </p:cNvPr>
            <p:cNvSpPr/>
            <p:nvPr/>
          </p:nvSpPr>
          <p:spPr>
            <a:xfrm>
              <a:off x="521486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15B5329-0690-4A67-9710-13C7E7314CE4}"/>
                </a:ext>
              </a:extLst>
            </p:cNvPr>
            <p:cNvSpPr/>
            <p:nvPr/>
          </p:nvSpPr>
          <p:spPr>
            <a:xfrm>
              <a:off x="540664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306B2957-DA4E-4031-8822-9C0698EC529C}"/>
                </a:ext>
              </a:extLst>
            </p:cNvPr>
            <p:cNvSpPr/>
            <p:nvPr/>
          </p:nvSpPr>
          <p:spPr>
            <a:xfrm>
              <a:off x="559843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C656CD7-C975-406F-BF50-A2637E854B4A}"/>
                </a:ext>
              </a:extLst>
            </p:cNvPr>
            <p:cNvSpPr/>
            <p:nvPr/>
          </p:nvSpPr>
          <p:spPr>
            <a:xfrm>
              <a:off x="579021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0" name="Agrupar 229">
            <a:extLst>
              <a:ext uri="{FF2B5EF4-FFF2-40B4-BE49-F238E27FC236}">
                <a16:creationId xmlns:a16="http://schemas.microsoft.com/office/drawing/2014/main" id="{845676D5-3D32-4414-9316-59856701C2A0}"/>
              </a:ext>
            </a:extLst>
          </p:cNvPr>
          <p:cNvGrpSpPr/>
          <p:nvPr/>
        </p:nvGrpSpPr>
        <p:grpSpPr>
          <a:xfrm>
            <a:off x="5926064" y="2161448"/>
            <a:ext cx="767140" cy="452176"/>
            <a:chOff x="5214864" y="3061329"/>
            <a:chExt cx="767140" cy="452176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54C9FD70-CB43-40CA-94AD-6930918E187C}"/>
                </a:ext>
              </a:extLst>
            </p:cNvPr>
            <p:cNvSpPr/>
            <p:nvPr/>
          </p:nvSpPr>
          <p:spPr>
            <a:xfrm>
              <a:off x="521486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FCC3D852-4D6A-4D25-830F-18D405E98F4F}"/>
                </a:ext>
              </a:extLst>
            </p:cNvPr>
            <p:cNvSpPr/>
            <p:nvPr/>
          </p:nvSpPr>
          <p:spPr>
            <a:xfrm>
              <a:off x="540664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C2261EF-F355-48EB-BD17-E06CE0C2DBFA}"/>
                </a:ext>
              </a:extLst>
            </p:cNvPr>
            <p:cNvSpPr/>
            <p:nvPr/>
          </p:nvSpPr>
          <p:spPr>
            <a:xfrm>
              <a:off x="559843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B6E5C70C-D99A-4C43-B941-6FE70B8C7A8D}"/>
                </a:ext>
              </a:extLst>
            </p:cNvPr>
            <p:cNvSpPr/>
            <p:nvPr/>
          </p:nvSpPr>
          <p:spPr>
            <a:xfrm>
              <a:off x="579021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3023DE2A-DC3E-486A-AFE6-E6B16FAC381E}"/>
              </a:ext>
            </a:extLst>
          </p:cNvPr>
          <p:cNvGrpSpPr/>
          <p:nvPr/>
        </p:nvGrpSpPr>
        <p:grpSpPr>
          <a:xfrm>
            <a:off x="5926064" y="2905724"/>
            <a:ext cx="767140" cy="452176"/>
            <a:chOff x="5214864" y="3805605"/>
            <a:chExt cx="767140" cy="452176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585D497-7BA8-4B41-8932-9974B6235A86}"/>
                </a:ext>
              </a:extLst>
            </p:cNvPr>
            <p:cNvSpPr/>
            <p:nvPr/>
          </p:nvSpPr>
          <p:spPr>
            <a:xfrm>
              <a:off x="521486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4485D04-6C3E-44D9-BC2C-F5636001EC83}"/>
                </a:ext>
              </a:extLst>
            </p:cNvPr>
            <p:cNvSpPr/>
            <p:nvPr/>
          </p:nvSpPr>
          <p:spPr>
            <a:xfrm>
              <a:off x="540664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1DB73A0-7B11-4FCA-935E-56B63AB431CC}"/>
                </a:ext>
              </a:extLst>
            </p:cNvPr>
            <p:cNvSpPr/>
            <p:nvPr/>
          </p:nvSpPr>
          <p:spPr>
            <a:xfrm>
              <a:off x="559843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D8F0F9E1-596D-44F6-856F-05FA93E93309}"/>
                </a:ext>
              </a:extLst>
            </p:cNvPr>
            <p:cNvSpPr/>
            <p:nvPr/>
          </p:nvSpPr>
          <p:spPr>
            <a:xfrm>
              <a:off x="579021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4F7FCA3F-5D34-4462-A162-790278121DE9}"/>
              </a:ext>
            </a:extLst>
          </p:cNvPr>
          <p:cNvGrpSpPr/>
          <p:nvPr/>
        </p:nvGrpSpPr>
        <p:grpSpPr>
          <a:xfrm>
            <a:off x="5926062" y="4102175"/>
            <a:ext cx="767139" cy="452176"/>
            <a:chOff x="5214862" y="5002056"/>
            <a:chExt cx="767139" cy="452176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7A2903E6-4079-4CD3-9BBE-498AD3BEA0BE}"/>
                </a:ext>
              </a:extLst>
            </p:cNvPr>
            <p:cNvSpPr/>
            <p:nvPr/>
          </p:nvSpPr>
          <p:spPr>
            <a:xfrm>
              <a:off x="5214862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24467FBC-CC44-421C-B446-5BC99D67C0FB}"/>
                </a:ext>
              </a:extLst>
            </p:cNvPr>
            <p:cNvSpPr/>
            <p:nvPr/>
          </p:nvSpPr>
          <p:spPr>
            <a:xfrm>
              <a:off x="5406645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793C3C4-885F-47FC-B808-D9D0E96F6B84}"/>
                </a:ext>
              </a:extLst>
            </p:cNvPr>
            <p:cNvSpPr/>
            <p:nvPr/>
          </p:nvSpPr>
          <p:spPr>
            <a:xfrm>
              <a:off x="5598430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2EF6ABE5-15A8-415B-80F8-27E46D6211B4}"/>
                </a:ext>
              </a:extLst>
            </p:cNvPr>
            <p:cNvSpPr/>
            <p:nvPr/>
          </p:nvSpPr>
          <p:spPr>
            <a:xfrm>
              <a:off x="5790216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C1E04A0E-37BF-4F43-88DA-7B9B4C09B3AA}"/>
              </a:ext>
            </a:extLst>
          </p:cNvPr>
          <p:cNvGrpSpPr/>
          <p:nvPr/>
        </p:nvGrpSpPr>
        <p:grpSpPr>
          <a:xfrm>
            <a:off x="6966254" y="1423522"/>
            <a:ext cx="767140" cy="452176"/>
            <a:chOff x="6255054" y="2323403"/>
            <a:chExt cx="767140" cy="452176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57365DBE-AB1C-42F5-BF2F-07794289290D}"/>
                </a:ext>
              </a:extLst>
            </p:cNvPr>
            <p:cNvSpPr/>
            <p:nvPr/>
          </p:nvSpPr>
          <p:spPr>
            <a:xfrm>
              <a:off x="625505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C7E36DBC-F56A-44F9-866C-9C42CED9F94C}"/>
                </a:ext>
              </a:extLst>
            </p:cNvPr>
            <p:cNvSpPr/>
            <p:nvPr/>
          </p:nvSpPr>
          <p:spPr>
            <a:xfrm>
              <a:off x="644683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E12972E5-4D9A-4C69-A537-FED0A15C9391}"/>
                </a:ext>
              </a:extLst>
            </p:cNvPr>
            <p:cNvSpPr/>
            <p:nvPr/>
          </p:nvSpPr>
          <p:spPr>
            <a:xfrm>
              <a:off x="6638624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CC8547C-2416-44C3-8C35-4CEE44A72864}"/>
                </a:ext>
              </a:extLst>
            </p:cNvPr>
            <p:cNvSpPr/>
            <p:nvPr/>
          </p:nvSpPr>
          <p:spPr>
            <a:xfrm>
              <a:off x="6830409" y="2323403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9DABF525-5805-4FFF-93CE-22E95F0014D0}"/>
              </a:ext>
            </a:extLst>
          </p:cNvPr>
          <p:cNvGrpSpPr/>
          <p:nvPr/>
        </p:nvGrpSpPr>
        <p:grpSpPr>
          <a:xfrm>
            <a:off x="6966254" y="2161448"/>
            <a:ext cx="767140" cy="452176"/>
            <a:chOff x="6255054" y="3061329"/>
            <a:chExt cx="767140" cy="452176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FAB4DCA-A867-4634-875F-5E1CE204B2F9}"/>
                </a:ext>
              </a:extLst>
            </p:cNvPr>
            <p:cNvSpPr/>
            <p:nvPr/>
          </p:nvSpPr>
          <p:spPr>
            <a:xfrm>
              <a:off x="625505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2F14611-A928-4F11-9946-5233AD0F718E}"/>
                </a:ext>
              </a:extLst>
            </p:cNvPr>
            <p:cNvSpPr/>
            <p:nvPr/>
          </p:nvSpPr>
          <p:spPr>
            <a:xfrm>
              <a:off x="644683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40EB1BE-3BCF-4461-AB61-F41A10037BD3}"/>
                </a:ext>
              </a:extLst>
            </p:cNvPr>
            <p:cNvSpPr/>
            <p:nvPr/>
          </p:nvSpPr>
          <p:spPr>
            <a:xfrm>
              <a:off x="6638624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94206EA-8D59-47EB-BF03-BB59BEE84DE6}"/>
                </a:ext>
              </a:extLst>
            </p:cNvPr>
            <p:cNvSpPr/>
            <p:nvPr/>
          </p:nvSpPr>
          <p:spPr>
            <a:xfrm>
              <a:off x="6830409" y="3061329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90D2AE74-B174-475B-8F60-1E3F2C2EDFE2}"/>
              </a:ext>
            </a:extLst>
          </p:cNvPr>
          <p:cNvGrpSpPr/>
          <p:nvPr/>
        </p:nvGrpSpPr>
        <p:grpSpPr>
          <a:xfrm>
            <a:off x="6966254" y="2905724"/>
            <a:ext cx="767140" cy="452176"/>
            <a:chOff x="6255054" y="3805605"/>
            <a:chExt cx="767140" cy="452176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2ECD914B-3543-4F47-A7FE-36C2F9FC5971}"/>
                </a:ext>
              </a:extLst>
            </p:cNvPr>
            <p:cNvSpPr/>
            <p:nvPr/>
          </p:nvSpPr>
          <p:spPr>
            <a:xfrm>
              <a:off x="625505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A8805A3-6CEE-4E54-AD64-CC24260A8BA1}"/>
                </a:ext>
              </a:extLst>
            </p:cNvPr>
            <p:cNvSpPr/>
            <p:nvPr/>
          </p:nvSpPr>
          <p:spPr>
            <a:xfrm>
              <a:off x="644683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584560FE-82DB-460E-94E1-F06B9577E5AD}"/>
                </a:ext>
              </a:extLst>
            </p:cNvPr>
            <p:cNvSpPr/>
            <p:nvPr/>
          </p:nvSpPr>
          <p:spPr>
            <a:xfrm>
              <a:off x="6638624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56C2E20-8524-4D82-9737-0CE70F19524C}"/>
                </a:ext>
              </a:extLst>
            </p:cNvPr>
            <p:cNvSpPr/>
            <p:nvPr/>
          </p:nvSpPr>
          <p:spPr>
            <a:xfrm>
              <a:off x="6830409" y="380560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B286DF74-D521-48B8-9961-AAA80651E5B2}"/>
              </a:ext>
            </a:extLst>
          </p:cNvPr>
          <p:cNvGrpSpPr/>
          <p:nvPr/>
        </p:nvGrpSpPr>
        <p:grpSpPr>
          <a:xfrm>
            <a:off x="6966253" y="4102175"/>
            <a:ext cx="767146" cy="452176"/>
            <a:chOff x="6255053" y="5002056"/>
            <a:chExt cx="767146" cy="452176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0AF73A4A-1B5A-43A9-82E6-8CBEFB49E500}"/>
                </a:ext>
              </a:extLst>
            </p:cNvPr>
            <p:cNvSpPr/>
            <p:nvPr/>
          </p:nvSpPr>
          <p:spPr>
            <a:xfrm>
              <a:off x="6255053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B4EF204-1BAD-496F-8B6A-25B583FBBF26}"/>
                </a:ext>
              </a:extLst>
            </p:cNvPr>
            <p:cNvSpPr/>
            <p:nvPr/>
          </p:nvSpPr>
          <p:spPr>
            <a:xfrm>
              <a:off x="6446835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08083672-1162-471F-B875-C0AF5A09A9E7}"/>
                </a:ext>
              </a:extLst>
            </p:cNvPr>
            <p:cNvSpPr/>
            <p:nvPr/>
          </p:nvSpPr>
          <p:spPr>
            <a:xfrm>
              <a:off x="6638626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0BD373-5895-425F-9ADD-9BB524449FB0}"/>
                </a:ext>
              </a:extLst>
            </p:cNvPr>
            <p:cNvSpPr/>
            <p:nvPr/>
          </p:nvSpPr>
          <p:spPr>
            <a:xfrm>
              <a:off x="6830414" y="5002056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7E3C57BE-EB95-4487-B205-4AD08174CF55}"/>
              </a:ext>
            </a:extLst>
          </p:cNvPr>
          <p:cNvGrpSpPr/>
          <p:nvPr/>
        </p:nvGrpSpPr>
        <p:grpSpPr>
          <a:xfrm>
            <a:off x="8032583" y="1427254"/>
            <a:ext cx="767140" cy="452176"/>
            <a:chOff x="7321383" y="2327135"/>
            <a:chExt cx="767140" cy="452176"/>
          </a:xfrm>
        </p:grpSpPr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3583B346-E519-4FD0-9D4E-DB532D7A5FC2}"/>
                </a:ext>
              </a:extLst>
            </p:cNvPr>
            <p:cNvSpPr/>
            <p:nvPr/>
          </p:nvSpPr>
          <p:spPr>
            <a:xfrm>
              <a:off x="7321383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A546888E-2483-4683-82DE-10BEAA98C736}"/>
                </a:ext>
              </a:extLst>
            </p:cNvPr>
            <p:cNvSpPr/>
            <p:nvPr/>
          </p:nvSpPr>
          <p:spPr>
            <a:xfrm>
              <a:off x="7513168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F4202BC0-F2FC-459C-97B9-80C78AD742E6}"/>
                </a:ext>
              </a:extLst>
            </p:cNvPr>
            <p:cNvSpPr/>
            <p:nvPr/>
          </p:nvSpPr>
          <p:spPr>
            <a:xfrm>
              <a:off x="7704953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321748BC-BA11-42C5-B8A8-736DBBE925EE}"/>
                </a:ext>
              </a:extLst>
            </p:cNvPr>
            <p:cNvSpPr/>
            <p:nvPr/>
          </p:nvSpPr>
          <p:spPr>
            <a:xfrm>
              <a:off x="7896738" y="232713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F97C4D10-3650-4268-95A3-1F57742FD2B0}"/>
              </a:ext>
            </a:extLst>
          </p:cNvPr>
          <p:cNvGrpSpPr/>
          <p:nvPr/>
        </p:nvGrpSpPr>
        <p:grpSpPr>
          <a:xfrm>
            <a:off x="8032583" y="2165180"/>
            <a:ext cx="767140" cy="452176"/>
            <a:chOff x="7321383" y="3065061"/>
            <a:chExt cx="767140" cy="452176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FEBFF99C-EB2B-44D6-8ADC-30E84B0FE284}"/>
                </a:ext>
              </a:extLst>
            </p:cNvPr>
            <p:cNvSpPr/>
            <p:nvPr/>
          </p:nvSpPr>
          <p:spPr>
            <a:xfrm>
              <a:off x="7321383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CD03BC03-5388-42BC-B6D1-D2B1CF102CF9}"/>
                </a:ext>
              </a:extLst>
            </p:cNvPr>
            <p:cNvSpPr/>
            <p:nvPr/>
          </p:nvSpPr>
          <p:spPr>
            <a:xfrm>
              <a:off x="7513168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EF479E82-D94B-48F1-A00A-68808AAB8E02}"/>
                </a:ext>
              </a:extLst>
            </p:cNvPr>
            <p:cNvSpPr/>
            <p:nvPr/>
          </p:nvSpPr>
          <p:spPr>
            <a:xfrm>
              <a:off x="7704953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EB843CB6-2A39-4F6A-8136-BF7250495707}"/>
                </a:ext>
              </a:extLst>
            </p:cNvPr>
            <p:cNvSpPr/>
            <p:nvPr/>
          </p:nvSpPr>
          <p:spPr>
            <a:xfrm>
              <a:off x="7896738" y="3065061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4F40EF0D-AB26-4CA5-8A5A-B0AEDCAB502B}"/>
              </a:ext>
            </a:extLst>
          </p:cNvPr>
          <p:cNvGrpSpPr/>
          <p:nvPr/>
        </p:nvGrpSpPr>
        <p:grpSpPr>
          <a:xfrm>
            <a:off x="8032583" y="2909456"/>
            <a:ext cx="767140" cy="452176"/>
            <a:chOff x="7321383" y="3809337"/>
            <a:chExt cx="767140" cy="452176"/>
          </a:xfrm>
        </p:grpSpPr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04E0C53C-D01E-4B09-82F0-0EC8CCBA4DB0}"/>
                </a:ext>
              </a:extLst>
            </p:cNvPr>
            <p:cNvSpPr/>
            <p:nvPr/>
          </p:nvSpPr>
          <p:spPr>
            <a:xfrm>
              <a:off x="7321383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287FF5D8-374C-4A0A-A105-AB4C09A57A39}"/>
                </a:ext>
              </a:extLst>
            </p:cNvPr>
            <p:cNvSpPr/>
            <p:nvPr/>
          </p:nvSpPr>
          <p:spPr>
            <a:xfrm>
              <a:off x="7513168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E6896328-EE28-4BEE-8894-EF617AF3217C}"/>
                </a:ext>
              </a:extLst>
            </p:cNvPr>
            <p:cNvSpPr/>
            <p:nvPr/>
          </p:nvSpPr>
          <p:spPr>
            <a:xfrm>
              <a:off x="7704953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79970F7-BCC1-4A6A-986B-5852A228A6A2}"/>
                </a:ext>
              </a:extLst>
            </p:cNvPr>
            <p:cNvSpPr/>
            <p:nvPr/>
          </p:nvSpPr>
          <p:spPr>
            <a:xfrm>
              <a:off x="7896738" y="3809337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B035B1BB-1A38-46CC-BA69-6A7A2ED37A06}"/>
              </a:ext>
            </a:extLst>
          </p:cNvPr>
          <p:cNvGrpSpPr/>
          <p:nvPr/>
        </p:nvGrpSpPr>
        <p:grpSpPr>
          <a:xfrm>
            <a:off x="8032582" y="4105907"/>
            <a:ext cx="767146" cy="452176"/>
            <a:chOff x="7321382" y="5005788"/>
            <a:chExt cx="767146" cy="452176"/>
          </a:xfrm>
        </p:grpSpPr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EF5C699B-FA25-4C4E-9264-E47227405A6A}"/>
                </a:ext>
              </a:extLst>
            </p:cNvPr>
            <p:cNvSpPr/>
            <p:nvPr/>
          </p:nvSpPr>
          <p:spPr>
            <a:xfrm>
              <a:off x="7321382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C64A6BE4-C2E6-40A7-BDD3-2648ADAB1545}"/>
                </a:ext>
              </a:extLst>
            </p:cNvPr>
            <p:cNvSpPr/>
            <p:nvPr/>
          </p:nvSpPr>
          <p:spPr>
            <a:xfrm>
              <a:off x="7513164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CDD6DA57-53A7-4371-AA97-F1B11CF5BACD}"/>
                </a:ext>
              </a:extLst>
            </p:cNvPr>
            <p:cNvSpPr/>
            <p:nvPr/>
          </p:nvSpPr>
          <p:spPr>
            <a:xfrm>
              <a:off x="7704955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0A81FB0B-5810-434B-A98A-4A368A3D9D0C}"/>
                </a:ext>
              </a:extLst>
            </p:cNvPr>
            <p:cNvSpPr/>
            <p:nvPr/>
          </p:nvSpPr>
          <p:spPr>
            <a:xfrm>
              <a:off x="7896743" y="500578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75FA6B48-3B8E-4F80-AD64-57B0C41ABED0}"/>
              </a:ext>
            </a:extLst>
          </p:cNvPr>
          <p:cNvGrpSpPr/>
          <p:nvPr/>
        </p:nvGrpSpPr>
        <p:grpSpPr>
          <a:xfrm>
            <a:off x="9350372" y="1402411"/>
            <a:ext cx="767140" cy="452176"/>
            <a:chOff x="8639172" y="2302292"/>
            <a:chExt cx="767140" cy="452176"/>
          </a:xfrm>
        </p:grpSpPr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A74F8929-95A4-4D32-B886-B62BA2E6B687}"/>
                </a:ext>
              </a:extLst>
            </p:cNvPr>
            <p:cNvSpPr/>
            <p:nvPr/>
          </p:nvSpPr>
          <p:spPr>
            <a:xfrm>
              <a:off x="8639172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CB66C179-1558-4EB6-A507-C500002A3AD0}"/>
                </a:ext>
              </a:extLst>
            </p:cNvPr>
            <p:cNvSpPr/>
            <p:nvPr/>
          </p:nvSpPr>
          <p:spPr>
            <a:xfrm>
              <a:off x="8830957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6183BE92-DB50-42DB-AC55-39CF48480B95}"/>
                </a:ext>
              </a:extLst>
            </p:cNvPr>
            <p:cNvSpPr/>
            <p:nvPr/>
          </p:nvSpPr>
          <p:spPr>
            <a:xfrm>
              <a:off x="9022742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88417F02-92F5-4444-8258-049EBFDB1398}"/>
                </a:ext>
              </a:extLst>
            </p:cNvPr>
            <p:cNvSpPr/>
            <p:nvPr/>
          </p:nvSpPr>
          <p:spPr>
            <a:xfrm>
              <a:off x="9214527" y="2302292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91BE4738-64EA-49F4-83C6-57F186184978}"/>
              </a:ext>
            </a:extLst>
          </p:cNvPr>
          <p:cNvGrpSpPr/>
          <p:nvPr/>
        </p:nvGrpSpPr>
        <p:grpSpPr>
          <a:xfrm>
            <a:off x="9350372" y="2140337"/>
            <a:ext cx="767140" cy="452176"/>
            <a:chOff x="8639172" y="3040218"/>
            <a:chExt cx="767140" cy="452176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356B4A73-2390-40B1-8870-B5396E02BA5E}"/>
                </a:ext>
              </a:extLst>
            </p:cNvPr>
            <p:cNvSpPr/>
            <p:nvPr/>
          </p:nvSpPr>
          <p:spPr>
            <a:xfrm>
              <a:off x="8639172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EEE8E9FA-932D-4339-AFCB-FCB5F7374EBF}"/>
                </a:ext>
              </a:extLst>
            </p:cNvPr>
            <p:cNvSpPr/>
            <p:nvPr/>
          </p:nvSpPr>
          <p:spPr>
            <a:xfrm>
              <a:off x="8830957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F78FBE73-380B-4E1E-8B7E-EEF146C6F0AF}"/>
                </a:ext>
              </a:extLst>
            </p:cNvPr>
            <p:cNvSpPr/>
            <p:nvPr/>
          </p:nvSpPr>
          <p:spPr>
            <a:xfrm>
              <a:off x="9022742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4EED8B96-9078-4E60-9422-8B5ACCC71883}"/>
                </a:ext>
              </a:extLst>
            </p:cNvPr>
            <p:cNvSpPr/>
            <p:nvPr/>
          </p:nvSpPr>
          <p:spPr>
            <a:xfrm>
              <a:off x="9214527" y="3040218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34" name="Agrupar 233">
            <a:extLst>
              <a:ext uri="{FF2B5EF4-FFF2-40B4-BE49-F238E27FC236}">
                <a16:creationId xmlns:a16="http://schemas.microsoft.com/office/drawing/2014/main" id="{F6728D33-EA88-47F7-920B-9F4542795CD9}"/>
              </a:ext>
            </a:extLst>
          </p:cNvPr>
          <p:cNvGrpSpPr/>
          <p:nvPr/>
        </p:nvGrpSpPr>
        <p:grpSpPr>
          <a:xfrm>
            <a:off x="9350372" y="2884613"/>
            <a:ext cx="767140" cy="452176"/>
            <a:chOff x="8639172" y="3784494"/>
            <a:chExt cx="767140" cy="452176"/>
          </a:xfrm>
        </p:grpSpPr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470914FA-4E58-4FF3-A2E4-CBA5ED445980}"/>
                </a:ext>
              </a:extLst>
            </p:cNvPr>
            <p:cNvSpPr/>
            <p:nvPr/>
          </p:nvSpPr>
          <p:spPr>
            <a:xfrm>
              <a:off x="8639172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FBDB04DB-6457-4F89-835A-62756A189F76}"/>
                </a:ext>
              </a:extLst>
            </p:cNvPr>
            <p:cNvSpPr/>
            <p:nvPr/>
          </p:nvSpPr>
          <p:spPr>
            <a:xfrm>
              <a:off x="8830957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2C658B01-0A71-47F8-9013-0C98FAC6D130}"/>
                </a:ext>
              </a:extLst>
            </p:cNvPr>
            <p:cNvSpPr/>
            <p:nvPr/>
          </p:nvSpPr>
          <p:spPr>
            <a:xfrm>
              <a:off x="9022742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73C195A1-DAC5-4B56-A4BB-ECAF2115D7EE}"/>
                </a:ext>
              </a:extLst>
            </p:cNvPr>
            <p:cNvSpPr/>
            <p:nvPr/>
          </p:nvSpPr>
          <p:spPr>
            <a:xfrm>
              <a:off x="9214527" y="3784494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grpSp>
        <p:nvGrpSpPr>
          <p:cNvPr id="240" name="Agrupar 239">
            <a:extLst>
              <a:ext uri="{FF2B5EF4-FFF2-40B4-BE49-F238E27FC236}">
                <a16:creationId xmlns:a16="http://schemas.microsoft.com/office/drawing/2014/main" id="{8189B68F-1024-49D5-BCA8-E5585161A137}"/>
              </a:ext>
            </a:extLst>
          </p:cNvPr>
          <p:cNvGrpSpPr/>
          <p:nvPr/>
        </p:nvGrpSpPr>
        <p:grpSpPr>
          <a:xfrm>
            <a:off x="9350371" y="4081064"/>
            <a:ext cx="767146" cy="452176"/>
            <a:chOff x="8639171" y="4980945"/>
            <a:chExt cx="767146" cy="452176"/>
          </a:xfrm>
        </p:grpSpPr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BDDED1A5-1A2D-4B1E-8B68-A093C2301088}"/>
                </a:ext>
              </a:extLst>
            </p:cNvPr>
            <p:cNvSpPr/>
            <p:nvPr/>
          </p:nvSpPr>
          <p:spPr>
            <a:xfrm>
              <a:off x="8639171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30169EE1-15C3-4D2D-8E63-362979DD6D0F}"/>
                </a:ext>
              </a:extLst>
            </p:cNvPr>
            <p:cNvSpPr/>
            <p:nvPr/>
          </p:nvSpPr>
          <p:spPr>
            <a:xfrm>
              <a:off x="8830953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5E240024-6D98-4854-A070-2F1EC4987434}"/>
                </a:ext>
              </a:extLst>
            </p:cNvPr>
            <p:cNvSpPr/>
            <p:nvPr/>
          </p:nvSpPr>
          <p:spPr>
            <a:xfrm>
              <a:off x="9022744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70630C90-07CB-422F-9C1B-0ACEB2CA874A}"/>
                </a:ext>
              </a:extLst>
            </p:cNvPr>
            <p:cNvSpPr/>
            <p:nvPr/>
          </p:nvSpPr>
          <p:spPr>
            <a:xfrm>
              <a:off x="9214532" y="4980945"/>
              <a:ext cx="191785" cy="45217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FBA47EC1-2943-4E1E-8EA4-CC58B24A0039}"/>
              </a:ext>
            </a:extLst>
          </p:cNvPr>
          <p:cNvSpPr/>
          <p:nvPr/>
        </p:nvSpPr>
        <p:spPr>
          <a:xfrm>
            <a:off x="5026025" y="1402410"/>
            <a:ext cx="541175" cy="31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Decodificador de linha</a:t>
            </a:r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8EE5A475-C107-4753-BE54-429874A940D3}"/>
              </a:ext>
            </a:extLst>
          </p:cNvPr>
          <p:cNvSpPr/>
          <p:nvPr/>
        </p:nvSpPr>
        <p:spPr>
          <a:xfrm rot="5400000">
            <a:off x="7751198" y="3021315"/>
            <a:ext cx="541175" cy="41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Decodificador de coluna</a:t>
            </a:r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4ACEDE93-96A4-48F3-9220-22204B8A30E3}"/>
              </a:ext>
            </a:extLst>
          </p:cNvPr>
          <p:cNvSpPr txBox="1"/>
          <p:nvPr/>
        </p:nvSpPr>
        <p:spPr>
          <a:xfrm>
            <a:off x="8657533" y="3718571"/>
            <a:ext cx="915635" cy="92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pt-BR" sz="7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E9642F49-B5E8-439B-9039-54624725D426}"/>
              </a:ext>
            </a:extLst>
          </p:cNvPr>
          <p:cNvSpPr/>
          <p:nvPr/>
        </p:nvSpPr>
        <p:spPr>
          <a:xfrm>
            <a:off x="1653751" y="5155335"/>
            <a:ext cx="1841270" cy="155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MUX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8438363B-1F34-484E-905C-65AD471CE876}"/>
              </a:ext>
            </a:extLst>
          </p:cNvPr>
          <p:cNvCxnSpPr>
            <a:stCxn id="242" idx="0"/>
            <a:endCxn id="205" idx="1"/>
          </p:cNvCxnSpPr>
          <p:nvPr/>
        </p:nvCxnSpPr>
        <p:spPr>
          <a:xfrm rot="5400000" flipH="1" flipV="1">
            <a:off x="2711727" y="2841038"/>
            <a:ext cx="2176957" cy="24516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CC2AB31A-6082-4FE7-AEDC-E93951EB64A9}"/>
              </a:ext>
            </a:extLst>
          </p:cNvPr>
          <p:cNvCxnSpPr>
            <a:cxnSpLocks/>
            <a:stCxn id="242" idx="3"/>
            <a:endCxn id="206" idx="3"/>
          </p:cNvCxnSpPr>
          <p:nvPr/>
        </p:nvCxnSpPr>
        <p:spPr>
          <a:xfrm flipV="1">
            <a:off x="3495021" y="5387628"/>
            <a:ext cx="4526765" cy="542721"/>
          </a:xfrm>
          <a:prstGeom prst="bentConnector4">
            <a:avLst>
              <a:gd name="adj1" fmla="val 100031"/>
              <a:gd name="adj2" fmla="val 578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C5C6B362-3297-4062-A6F1-CDBE0AE35360}"/>
              </a:ext>
            </a:extLst>
          </p:cNvPr>
          <p:cNvCxnSpPr>
            <a:endCxn id="242" idx="1"/>
          </p:cNvCxnSpPr>
          <p:nvPr/>
        </p:nvCxnSpPr>
        <p:spPr>
          <a:xfrm>
            <a:off x="464457" y="5930349"/>
            <a:ext cx="118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CaixaDeTexto 266">
            <a:extLst>
              <a:ext uri="{FF2B5EF4-FFF2-40B4-BE49-F238E27FC236}">
                <a16:creationId xmlns:a16="http://schemas.microsoft.com/office/drawing/2014/main" id="{36EAAC13-FA1B-4C8E-AE65-CF7E20EF8631}"/>
              </a:ext>
            </a:extLst>
          </p:cNvPr>
          <p:cNvSpPr txBox="1"/>
          <p:nvPr/>
        </p:nvSpPr>
        <p:spPr>
          <a:xfrm>
            <a:off x="389805" y="1374974"/>
            <a:ext cx="283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Arranjo físico</a:t>
            </a:r>
          </a:p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Exemplo 02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26C267-BABF-4CD3-A0FF-2A8AB4A98F4F}"/>
              </a:ext>
            </a:extLst>
          </p:cNvPr>
          <p:cNvSpPr/>
          <p:nvPr/>
        </p:nvSpPr>
        <p:spPr>
          <a:xfrm>
            <a:off x="5789580" y="1291864"/>
            <a:ext cx="4340732" cy="341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Memória SRAM</a:t>
            </a:r>
            <a:endParaRPr lang="pt-BR" sz="2400" b="1" dirty="0"/>
          </a:p>
          <a:p>
            <a:pPr algn="ctr"/>
            <a:r>
              <a:rPr lang="pt-BR" sz="2400" b="1" dirty="0"/>
              <a:t>256 linhas x 128 colunas</a:t>
            </a:r>
          </a:p>
          <a:p>
            <a:pPr algn="ctr"/>
            <a:r>
              <a:rPr lang="pt-BR" sz="2400" b="1" dirty="0"/>
              <a:t>32K x 8 bits</a:t>
            </a:r>
          </a:p>
        </p:txBody>
      </p:sp>
    </p:spTree>
    <p:extLst>
      <p:ext uri="{BB962C8B-B14F-4D97-AF65-F5344CB8AC3E}">
        <p14:creationId xmlns:p14="http://schemas.microsoft.com/office/powerpoint/2010/main" val="2883005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Agrupar 477">
            <a:extLst>
              <a:ext uri="{FF2B5EF4-FFF2-40B4-BE49-F238E27FC236}">
                <a16:creationId xmlns:a16="http://schemas.microsoft.com/office/drawing/2014/main" id="{08DD920E-884D-4567-AF7B-350F86D71D66}"/>
              </a:ext>
            </a:extLst>
          </p:cNvPr>
          <p:cNvGrpSpPr/>
          <p:nvPr/>
        </p:nvGrpSpPr>
        <p:grpSpPr>
          <a:xfrm>
            <a:off x="580571" y="5161857"/>
            <a:ext cx="11046983" cy="435516"/>
            <a:chOff x="580571" y="5486313"/>
            <a:chExt cx="11046983" cy="435516"/>
          </a:xfrm>
        </p:grpSpPr>
        <p:sp>
          <p:nvSpPr>
            <p:cNvPr id="390" name="Retângulo 389">
              <a:extLst>
                <a:ext uri="{FF2B5EF4-FFF2-40B4-BE49-F238E27FC236}">
                  <a16:creationId xmlns:a16="http://schemas.microsoft.com/office/drawing/2014/main" id="{5A1DFE43-0571-4923-8E0C-5EC8B71EB52E}"/>
                </a:ext>
              </a:extLst>
            </p:cNvPr>
            <p:cNvSpPr/>
            <p:nvPr/>
          </p:nvSpPr>
          <p:spPr>
            <a:xfrm>
              <a:off x="580571" y="548640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Retângulo 390">
              <a:extLst>
                <a:ext uri="{FF2B5EF4-FFF2-40B4-BE49-F238E27FC236}">
                  <a16:creationId xmlns:a16="http://schemas.microsoft.com/office/drawing/2014/main" id="{D7EF6586-5958-4771-B34C-08797815FA50}"/>
                </a:ext>
              </a:extLst>
            </p:cNvPr>
            <p:cNvSpPr/>
            <p:nvPr/>
          </p:nvSpPr>
          <p:spPr>
            <a:xfrm>
              <a:off x="706380" y="548639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Retângulo 391">
              <a:extLst>
                <a:ext uri="{FF2B5EF4-FFF2-40B4-BE49-F238E27FC236}">
                  <a16:creationId xmlns:a16="http://schemas.microsoft.com/office/drawing/2014/main" id="{63BDA003-CCF2-4A23-80C6-1441DFDFD3B2}"/>
                </a:ext>
              </a:extLst>
            </p:cNvPr>
            <p:cNvSpPr/>
            <p:nvPr/>
          </p:nvSpPr>
          <p:spPr>
            <a:xfrm>
              <a:off x="832189" y="548639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Retângulo 392">
              <a:extLst>
                <a:ext uri="{FF2B5EF4-FFF2-40B4-BE49-F238E27FC236}">
                  <a16:creationId xmlns:a16="http://schemas.microsoft.com/office/drawing/2014/main" id="{25A54B6B-95A0-40BF-B84E-1A63C76987BC}"/>
                </a:ext>
              </a:extLst>
            </p:cNvPr>
            <p:cNvSpPr/>
            <p:nvPr/>
          </p:nvSpPr>
          <p:spPr>
            <a:xfrm>
              <a:off x="957998" y="548639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Retângulo 393">
              <a:extLst>
                <a:ext uri="{FF2B5EF4-FFF2-40B4-BE49-F238E27FC236}">
                  <a16:creationId xmlns:a16="http://schemas.microsoft.com/office/drawing/2014/main" id="{A4F4E7E4-751F-449A-B9B5-69291654936A}"/>
                </a:ext>
              </a:extLst>
            </p:cNvPr>
            <p:cNvSpPr/>
            <p:nvPr/>
          </p:nvSpPr>
          <p:spPr>
            <a:xfrm>
              <a:off x="1083807" y="548639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Retângulo 394">
              <a:extLst>
                <a:ext uri="{FF2B5EF4-FFF2-40B4-BE49-F238E27FC236}">
                  <a16:creationId xmlns:a16="http://schemas.microsoft.com/office/drawing/2014/main" id="{F8F8D001-EE8E-45C2-99F0-5FC9D035C4E9}"/>
                </a:ext>
              </a:extLst>
            </p:cNvPr>
            <p:cNvSpPr/>
            <p:nvPr/>
          </p:nvSpPr>
          <p:spPr>
            <a:xfrm>
              <a:off x="1209616" y="548639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Retângulo 395">
              <a:extLst>
                <a:ext uri="{FF2B5EF4-FFF2-40B4-BE49-F238E27FC236}">
                  <a16:creationId xmlns:a16="http://schemas.microsoft.com/office/drawing/2014/main" id="{77D66CC8-0733-4B0C-9CC6-928CEFAC06E6}"/>
                </a:ext>
              </a:extLst>
            </p:cNvPr>
            <p:cNvSpPr/>
            <p:nvPr/>
          </p:nvSpPr>
          <p:spPr>
            <a:xfrm>
              <a:off x="1335425" y="548639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CCFC1E85-DBA3-4C7F-9926-823EF5D71FBC}"/>
                </a:ext>
              </a:extLst>
            </p:cNvPr>
            <p:cNvSpPr/>
            <p:nvPr/>
          </p:nvSpPr>
          <p:spPr>
            <a:xfrm>
              <a:off x="1461234" y="548639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Retângulo 397">
              <a:extLst>
                <a:ext uri="{FF2B5EF4-FFF2-40B4-BE49-F238E27FC236}">
                  <a16:creationId xmlns:a16="http://schemas.microsoft.com/office/drawing/2014/main" id="{944E4A11-5848-4B33-AAF4-3600D572EFAA}"/>
                </a:ext>
              </a:extLst>
            </p:cNvPr>
            <p:cNvSpPr/>
            <p:nvPr/>
          </p:nvSpPr>
          <p:spPr>
            <a:xfrm>
              <a:off x="1587043" y="548639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Retângulo 398">
              <a:extLst>
                <a:ext uri="{FF2B5EF4-FFF2-40B4-BE49-F238E27FC236}">
                  <a16:creationId xmlns:a16="http://schemas.microsoft.com/office/drawing/2014/main" id="{3B8FC375-573A-4C97-A3F0-59ABD747AFE8}"/>
                </a:ext>
              </a:extLst>
            </p:cNvPr>
            <p:cNvSpPr/>
            <p:nvPr/>
          </p:nvSpPr>
          <p:spPr>
            <a:xfrm>
              <a:off x="1712852" y="548639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DC0F876A-A663-4DE2-A929-36E3AAB5BB3D}"/>
                </a:ext>
              </a:extLst>
            </p:cNvPr>
            <p:cNvSpPr/>
            <p:nvPr/>
          </p:nvSpPr>
          <p:spPr>
            <a:xfrm>
              <a:off x="1838661" y="548639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1" name="Retângulo 400">
              <a:extLst>
                <a:ext uri="{FF2B5EF4-FFF2-40B4-BE49-F238E27FC236}">
                  <a16:creationId xmlns:a16="http://schemas.microsoft.com/office/drawing/2014/main" id="{04DE2125-447D-4C21-8120-BABA64D649AE}"/>
                </a:ext>
              </a:extLst>
            </p:cNvPr>
            <p:cNvSpPr/>
            <p:nvPr/>
          </p:nvSpPr>
          <p:spPr>
            <a:xfrm>
              <a:off x="1964470" y="548638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Retângulo 401">
              <a:extLst>
                <a:ext uri="{FF2B5EF4-FFF2-40B4-BE49-F238E27FC236}">
                  <a16:creationId xmlns:a16="http://schemas.microsoft.com/office/drawing/2014/main" id="{26DC86A8-4654-4D77-8F38-E63B6B9363FA}"/>
                </a:ext>
              </a:extLst>
            </p:cNvPr>
            <p:cNvSpPr/>
            <p:nvPr/>
          </p:nvSpPr>
          <p:spPr>
            <a:xfrm>
              <a:off x="2090279" y="548638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3" name="Retângulo 402">
              <a:extLst>
                <a:ext uri="{FF2B5EF4-FFF2-40B4-BE49-F238E27FC236}">
                  <a16:creationId xmlns:a16="http://schemas.microsoft.com/office/drawing/2014/main" id="{BBB56327-8654-4D14-800E-C3A54A92DB96}"/>
                </a:ext>
              </a:extLst>
            </p:cNvPr>
            <p:cNvSpPr/>
            <p:nvPr/>
          </p:nvSpPr>
          <p:spPr>
            <a:xfrm>
              <a:off x="2216088" y="548638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DC43D86F-BD11-43F3-A195-567DFEA463C7}"/>
                </a:ext>
              </a:extLst>
            </p:cNvPr>
            <p:cNvSpPr/>
            <p:nvPr/>
          </p:nvSpPr>
          <p:spPr>
            <a:xfrm>
              <a:off x="2341897" y="548638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5" name="Retângulo 404">
              <a:extLst>
                <a:ext uri="{FF2B5EF4-FFF2-40B4-BE49-F238E27FC236}">
                  <a16:creationId xmlns:a16="http://schemas.microsoft.com/office/drawing/2014/main" id="{D505292C-04C4-4E7A-B25A-42D324BD54A1}"/>
                </a:ext>
              </a:extLst>
            </p:cNvPr>
            <p:cNvSpPr/>
            <p:nvPr/>
          </p:nvSpPr>
          <p:spPr>
            <a:xfrm>
              <a:off x="2467706" y="548638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6" name="Retângulo 405">
              <a:extLst>
                <a:ext uri="{FF2B5EF4-FFF2-40B4-BE49-F238E27FC236}">
                  <a16:creationId xmlns:a16="http://schemas.microsoft.com/office/drawing/2014/main" id="{E6D0A15E-2726-4F94-A9BF-59853A0F761B}"/>
                </a:ext>
              </a:extLst>
            </p:cNvPr>
            <p:cNvSpPr/>
            <p:nvPr/>
          </p:nvSpPr>
          <p:spPr>
            <a:xfrm>
              <a:off x="2593515" y="548638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7" name="Retângulo 406">
              <a:extLst>
                <a:ext uri="{FF2B5EF4-FFF2-40B4-BE49-F238E27FC236}">
                  <a16:creationId xmlns:a16="http://schemas.microsoft.com/office/drawing/2014/main" id="{650BF65E-9560-44BC-8201-4745C1D56C9F}"/>
                </a:ext>
              </a:extLst>
            </p:cNvPr>
            <p:cNvSpPr/>
            <p:nvPr/>
          </p:nvSpPr>
          <p:spPr>
            <a:xfrm>
              <a:off x="2719324" y="548638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8" name="Retângulo 407">
              <a:extLst>
                <a:ext uri="{FF2B5EF4-FFF2-40B4-BE49-F238E27FC236}">
                  <a16:creationId xmlns:a16="http://schemas.microsoft.com/office/drawing/2014/main" id="{0CBD0CC1-0F5A-4B10-B5CA-4D05587041E4}"/>
                </a:ext>
              </a:extLst>
            </p:cNvPr>
            <p:cNvSpPr/>
            <p:nvPr/>
          </p:nvSpPr>
          <p:spPr>
            <a:xfrm>
              <a:off x="2845133" y="548638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9" name="Retângulo 408">
              <a:extLst>
                <a:ext uri="{FF2B5EF4-FFF2-40B4-BE49-F238E27FC236}">
                  <a16:creationId xmlns:a16="http://schemas.microsoft.com/office/drawing/2014/main" id="{9B2B7738-177A-4AD0-83E1-398C059D4700}"/>
                </a:ext>
              </a:extLst>
            </p:cNvPr>
            <p:cNvSpPr/>
            <p:nvPr/>
          </p:nvSpPr>
          <p:spPr>
            <a:xfrm>
              <a:off x="2970942" y="548638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0" name="Retângulo 409">
              <a:extLst>
                <a:ext uri="{FF2B5EF4-FFF2-40B4-BE49-F238E27FC236}">
                  <a16:creationId xmlns:a16="http://schemas.microsoft.com/office/drawing/2014/main" id="{F08D0742-EFD9-428E-A6E6-742E98792763}"/>
                </a:ext>
              </a:extLst>
            </p:cNvPr>
            <p:cNvSpPr/>
            <p:nvPr/>
          </p:nvSpPr>
          <p:spPr>
            <a:xfrm>
              <a:off x="3096751" y="548638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F596EB1A-A827-4FE5-A3A7-4E9A1AC8A9C7}"/>
                </a:ext>
              </a:extLst>
            </p:cNvPr>
            <p:cNvSpPr/>
            <p:nvPr/>
          </p:nvSpPr>
          <p:spPr>
            <a:xfrm>
              <a:off x="3222560" y="548637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2" name="Retângulo 411">
              <a:extLst>
                <a:ext uri="{FF2B5EF4-FFF2-40B4-BE49-F238E27FC236}">
                  <a16:creationId xmlns:a16="http://schemas.microsoft.com/office/drawing/2014/main" id="{8C614201-404E-4D68-BFDD-6BB5432E2914}"/>
                </a:ext>
              </a:extLst>
            </p:cNvPr>
            <p:cNvSpPr/>
            <p:nvPr/>
          </p:nvSpPr>
          <p:spPr>
            <a:xfrm>
              <a:off x="3348369" y="548637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3" name="Retângulo 412">
              <a:extLst>
                <a:ext uri="{FF2B5EF4-FFF2-40B4-BE49-F238E27FC236}">
                  <a16:creationId xmlns:a16="http://schemas.microsoft.com/office/drawing/2014/main" id="{DADEE06A-8621-43EE-807C-E5266132A593}"/>
                </a:ext>
              </a:extLst>
            </p:cNvPr>
            <p:cNvSpPr/>
            <p:nvPr/>
          </p:nvSpPr>
          <p:spPr>
            <a:xfrm>
              <a:off x="3474178" y="548637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4" name="Retângulo 413">
              <a:extLst>
                <a:ext uri="{FF2B5EF4-FFF2-40B4-BE49-F238E27FC236}">
                  <a16:creationId xmlns:a16="http://schemas.microsoft.com/office/drawing/2014/main" id="{2EB1F6DD-479E-491A-8E9C-C285DE83B590}"/>
                </a:ext>
              </a:extLst>
            </p:cNvPr>
            <p:cNvSpPr/>
            <p:nvPr/>
          </p:nvSpPr>
          <p:spPr>
            <a:xfrm>
              <a:off x="3599987" y="548637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5" name="Retângulo 414">
              <a:extLst>
                <a:ext uri="{FF2B5EF4-FFF2-40B4-BE49-F238E27FC236}">
                  <a16:creationId xmlns:a16="http://schemas.microsoft.com/office/drawing/2014/main" id="{F66A4DC8-7E64-4849-A81B-8743570F0D7F}"/>
                </a:ext>
              </a:extLst>
            </p:cNvPr>
            <p:cNvSpPr/>
            <p:nvPr/>
          </p:nvSpPr>
          <p:spPr>
            <a:xfrm>
              <a:off x="3725796" y="548637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6" name="Retângulo 415">
              <a:extLst>
                <a:ext uri="{FF2B5EF4-FFF2-40B4-BE49-F238E27FC236}">
                  <a16:creationId xmlns:a16="http://schemas.microsoft.com/office/drawing/2014/main" id="{EB0565C6-F345-46C4-8F79-3C15023391BD}"/>
                </a:ext>
              </a:extLst>
            </p:cNvPr>
            <p:cNvSpPr/>
            <p:nvPr/>
          </p:nvSpPr>
          <p:spPr>
            <a:xfrm>
              <a:off x="3851605" y="548637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7" name="Retângulo 416">
              <a:extLst>
                <a:ext uri="{FF2B5EF4-FFF2-40B4-BE49-F238E27FC236}">
                  <a16:creationId xmlns:a16="http://schemas.microsoft.com/office/drawing/2014/main" id="{7D5F85FB-170B-4F4B-A753-46E6547FD02F}"/>
                </a:ext>
              </a:extLst>
            </p:cNvPr>
            <p:cNvSpPr/>
            <p:nvPr/>
          </p:nvSpPr>
          <p:spPr>
            <a:xfrm>
              <a:off x="3977414" y="548637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8" name="Retângulo 417">
              <a:extLst>
                <a:ext uri="{FF2B5EF4-FFF2-40B4-BE49-F238E27FC236}">
                  <a16:creationId xmlns:a16="http://schemas.microsoft.com/office/drawing/2014/main" id="{91C2198C-0368-4014-9DAE-0F1D505AF234}"/>
                </a:ext>
              </a:extLst>
            </p:cNvPr>
            <p:cNvSpPr/>
            <p:nvPr/>
          </p:nvSpPr>
          <p:spPr>
            <a:xfrm>
              <a:off x="4103223" y="548637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9" name="Retângulo 418">
              <a:extLst>
                <a:ext uri="{FF2B5EF4-FFF2-40B4-BE49-F238E27FC236}">
                  <a16:creationId xmlns:a16="http://schemas.microsoft.com/office/drawing/2014/main" id="{62DB3A71-4E2C-4952-A806-B9AD9ADB487B}"/>
                </a:ext>
              </a:extLst>
            </p:cNvPr>
            <p:cNvSpPr/>
            <p:nvPr/>
          </p:nvSpPr>
          <p:spPr>
            <a:xfrm>
              <a:off x="4229032" y="548637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0" name="Retângulo 419">
              <a:extLst>
                <a:ext uri="{FF2B5EF4-FFF2-40B4-BE49-F238E27FC236}">
                  <a16:creationId xmlns:a16="http://schemas.microsoft.com/office/drawing/2014/main" id="{BA3320FF-A1A6-411B-8D89-024136F1DAEE}"/>
                </a:ext>
              </a:extLst>
            </p:cNvPr>
            <p:cNvSpPr/>
            <p:nvPr/>
          </p:nvSpPr>
          <p:spPr>
            <a:xfrm>
              <a:off x="4354841" y="548637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1" name="Retângulo 420">
              <a:extLst>
                <a:ext uri="{FF2B5EF4-FFF2-40B4-BE49-F238E27FC236}">
                  <a16:creationId xmlns:a16="http://schemas.microsoft.com/office/drawing/2014/main" id="{575F0398-1A11-441D-9F31-B314A496BC40}"/>
                </a:ext>
              </a:extLst>
            </p:cNvPr>
            <p:cNvSpPr/>
            <p:nvPr/>
          </p:nvSpPr>
          <p:spPr>
            <a:xfrm>
              <a:off x="4480650" y="548636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2" name="Retângulo 421">
              <a:extLst>
                <a:ext uri="{FF2B5EF4-FFF2-40B4-BE49-F238E27FC236}">
                  <a16:creationId xmlns:a16="http://schemas.microsoft.com/office/drawing/2014/main" id="{BB98648D-6C3B-4961-A50E-AB596803AF3D}"/>
                </a:ext>
              </a:extLst>
            </p:cNvPr>
            <p:cNvSpPr/>
            <p:nvPr/>
          </p:nvSpPr>
          <p:spPr>
            <a:xfrm>
              <a:off x="4606459" y="548636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3" name="Retângulo 422">
              <a:extLst>
                <a:ext uri="{FF2B5EF4-FFF2-40B4-BE49-F238E27FC236}">
                  <a16:creationId xmlns:a16="http://schemas.microsoft.com/office/drawing/2014/main" id="{D7ADBF26-9D9B-45E5-ACD5-527BAD79A6CB}"/>
                </a:ext>
              </a:extLst>
            </p:cNvPr>
            <p:cNvSpPr/>
            <p:nvPr/>
          </p:nvSpPr>
          <p:spPr>
            <a:xfrm>
              <a:off x="4732268" y="548636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4" name="Retângulo 423">
              <a:extLst>
                <a:ext uri="{FF2B5EF4-FFF2-40B4-BE49-F238E27FC236}">
                  <a16:creationId xmlns:a16="http://schemas.microsoft.com/office/drawing/2014/main" id="{17A2A98F-F94A-4A42-A96E-EDC39B44920E}"/>
                </a:ext>
              </a:extLst>
            </p:cNvPr>
            <p:cNvSpPr/>
            <p:nvPr/>
          </p:nvSpPr>
          <p:spPr>
            <a:xfrm>
              <a:off x="4858077" y="548636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5" name="Retângulo 424">
              <a:extLst>
                <a:ext uri="{FF2B5EF4-FFF2-40B4-BE49-F238E27FC236}">
                  <a16:creationId xmlns:a16="http://schemas.microsoft.com/office/drawing/2014/main" id="{97255355-9E08-4EDC-896C-9A8E4DE1DCC5}"/>
                </a:ext>
              </a:extLst>
            </p:cNvPr>
            <p:cNvSpPr/>
            <p:nvPr/>
          </p:nvSpPr>
          <p:spPr>
            <a:xfrm>
              <a:off x="4983886" y="548636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6" name="Retângulo 425">
              <a:extLst>
                <a:ext uri="{FF2B5EF4-FFF2-40B4-BE49-F238E27FC236}">
                  <a16:creationId xmlns:a16="http://schemas.microsoft.com/office/drawing/2014/main" id="{6F0FC5A4-6D43-4079-8FEE-1163151E3BDB}"/>
                </a:ext>
              </a:extLst>
            </p:cNvPr>
            <p:cNvSpPr/>
            <p:nvPr/>
          </p:nvSpPr>
          <p:spPr>
            <a:xfrm>
              <a:off x="5109695" y="548636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7" name="Retângulo 426">
              <a:extLst>
                <a:ext uri="{FF2B5EF4-FFF2-40B4-BE49-F238E27FC236}">
                  <a16:creationId xmlns:a16="http://schemas.microsoft.com/office/drawing/2014/main" id="{0B724797-0709-4862-A580-BDBDA5CBEAF5}"/>
                </a:ext>
              </a:extLst>
            </p:cNvPr>
            <p:cNvSpPr/>
            <p:nvPr/>
          </p:nvSpPr>
          <p:spPr>
            <a:xfrm>
              <a:off x="5235504" y="548636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Retângulo 427">
              <a:extLst>
                <a:ext uri="{FF2B5EF4-FFF2-40B4-BE49-F238E27FC236}">
                  <a16:creationId xmlns:a16="http://schemas.microsoft.com/office/drawing/2014/main" id="{0AD85A12-3AAE-4D3A-BF2A-6FDF9ECF2601}"/>
                </a:ext>
              </a:extLst>
            </p:cNvPr>
            <p:cNvSpPr/>
            <p:nvPr/>
          </p:nvSpPr>
          <p:spPr>
            <a:xfrm>
              <a:off x="5361313" y="548636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9" name="Retângulo 428">
              <a:extLst>
                <a:ext uri="{FF2B5EF4-FFF2-40B4-BE49-F238E27FC236}">
                  <a16:creationId xmlns:a16="http://schemas.microsoft.com/office/drawing/2014/main" id="{9A4DE406-FC94-45B0-91C8-4229B0878C14}"/>
                </a:ext>
              </a:extLst>
            </p:cNvPr>
            <p:cNvSpPr/>
            <p:nvPr/>
          </p:nvSpPr>
          <p:spPr>
            <a:xfrm>
              <a:off x="5487122" y="548636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Retângulo 429">
              <a:extLst>
                <a:ext uri="{FF2B5EF4-FFF2-40B4-BE49-F238E27FC236}">
                  <a16:creationId xmlns:a16="http://schemas.microsoft.com/office/drawing/2014/main" id="{166B4B1F-F4B9-4224-B566-08C8604D01F7}"/>
                </a:ext>
              </a:extLst>
            </p:cNvPr>
            <p:cNvSpPr/>
            <p:nvPr/>
          </p:nvSpPr>
          <p:spPr>
            <a:xfrm>
              <a:off x="5612931" y="548636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430">
              <a:extLst>
                <a:ext uri="{FF2B5EF4-FFF2-40B4-BE49-F238E27FC236}">
                  <a16:creationId xmlns:a16="http://schemas.microsoft.com/office/drawing/2014/main" id="{5154CFF1-C6E3-462A-B618-DC62971AC7A3}"/>
                </a:ext>
              </a:extLst>
            </p:cNvPr>
            <p:cNvSpPr/>
            <p:nvPr/>
          </p:nvSpPr>
          <p:spPr>
            <a:xfrm>
              <a:off x="5738740" y="548635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id="{F8938B20-2F6C-4CFA-8278-EB7F7402A771}"/>
                </a:ext>
              </a:extLst>
            </p:cNvPr>
            <p:cNvSpPr/>
            <p:nvPr/>
          </p:nvSpPr>
          <p:spPr>
            <a:xfrm>
              <a:off x="5864549" y="548635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Retângulo 432">
              <a:extLst>
                <a:ext uri="{FF2B5EF4-FFF2-40B4-BE49-F238E27FC236}">
                  <a16:creationId xmlns:a16="http://schemas.microsoft.com/office/drawing/2014/main" id="{27E79689-99BB-495D-81AD-05CE9AC9F79C}"/>
                </a:ext>
              </a:extLst>
            </p:cNvPr>
            <p:cNvSpPr/>
            <p:nvPr/>
          </p:nvSpPr>
          <p:spPr>
            <a:xfrm>
              <a:off x="5990358" y="548635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Retângulo 433">
              <a:extLst>
                <a:ext uri="{FF2B5EF4-FFF2-40B4-BE49-F238E27FC236}">
                  <a16:creationId xmlns:a16="http://schemas.microsoft.com/office/drawing/2014/main" id="{6DEC6823-E28B-4A37-A183-5999E3177117}"/>
                </a:ext>
              </a:extLst>
            </p:cNvPr>
            <p:cNvSpPr/>
            <p:nvPr/>
          </p:nvSpPr>
          <p:spPr>
            <a:xfrm>
              <a:off x="6116167" y="548635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Retângulo 434">
              <a:extLst>
                <a:ext uri="{FF2B5EF4-FFF2-40B4-BE49-F238E27FC236}">
                  <a16:creationId xmlns:a16="http://schemas.microsoft.com/office/drawing/2014/main" id="{68BD13C0-133A-4E58-843F-3ACE5A03E58B}"/>
                </a:ext>
              </a:extLst>
            </p:cNvPr>
            <p:cNvSpPr/>
            <p:nvPr/>
          </p:nvSpPr>
          <p:spPr>
            <a:xfrm>
              <a:off x="6241976" y="548635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Retângulo 435">
              <a:extLst>
                <a:ext uri="{FF2B5EF4-FFF2-40B4-BE49-F238E27FC236}">
                  <a16:creationId xmlns:a16="http://schemas.microsoft.com/office/drawing/2014/main" id="{CD51C514-EE5C-45DE-8F62-79DFA8574CA1}"/>
                </a:ext>
              </a:extLst>
            </p:cNvPr>
            <p:cNvSpPr/>
            <p:nvPr/>
          </p:nvSpPr>
          <p:spPr>
            <a:xfrm>
              <a:off x="6367785" y="548635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id="{5A14C639-7BF2-423A-9BB1-7A5B6638D923}"/>
                </a:ext>
              </a:extLst>
            </p:cNvPr>
            <p:cNvSpPr/>
            <p:nvPr/>
          </p:nvSpPr>
          <p:spPr>
            <a:xfrm>
              <a:off x="6493594" y="548635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EC072234-E932-431B-BC0C-0CCFDB38CCF5}"/>
                </a:ext>
              </a:extLst>
            </p:cNvPr>
            <p:cNvSpPr/>
            <p:nvPr/>
          </p:nvSpPr>
          <p:spPr>
            <a:xfrm>
              <a:off x="6619403" y="548635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Retângulo 438">
              <a:extLst>
                <a:ext uri="{FF2B5EF4-FFF2-40B4-BE49-F238E27FC236}">
                  <a16:creationId xmlns:a16="http://schemas.microsoft.com/office/drawing/2014/main" id="{FB697089-5BDC-485C-9296-256AA86C46F4}"/>
                </a:ext>
              </a:extLst>
            </p:cNvPr>
            <p:cNvSpPr/>
            <p:nvPr/>
          </p:nvSpPr>
          <p:spPr>
            <a:xfrm>
              <a:off x="6745212" y="548635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Retângulo 439">
              <a:extLst>
                <a:ext uri="{FF2B5EF4-FFF2-40B4-BE49-F238E27FC236}">
                  <a16:creationId xmlns:a16="http://schemas.microsoft.com/office/drawing/2014/main" id="{01BEC7DE-1BD7-4A59-894E-B93CD8395C3C}"/>
                </a:ext>
              </a:extLst>
            </p:cNvPr>
            <p:cNvSpPr/>
            <p:nvPr/>
          </p:nvSpPr>
          <p:spPr>
            <a:xfrm>
              <a:off x="6871021" y="548635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6CCE2997-64F5-4209-B5C9-9D157174F011}"/>
                </a:ext>
              </a:extLst>
            </p:cNvPr>
            <p:cNvSpPr/>
            <p:nvPr/>
          </p:nvSpPr>
          <p:spPr>
            <a:xfrm>
              <a:off x="6996830" y="548634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5CF004F9-6891-4663-91CD-F87596435FE1}"/>
                </a:ext>
              </a:extLst>
            </p:cNvPr>
            <p:cNvSpPr/>
            <p:nvPr/>
          </p:nvSpPr>
          <p:spPr>
            <a:xfrm>
              <a:off x="7122639" y="548634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Retângulo 442">
              <a:extLst>
                <a:ext uri="{FF2B5EF4-FFF2-40B4-BE49-F238E27FC236}">
                  <a16:creationId xmlns:a16="http://schemas.microsoft.com/office/drawing/2014/main" id="{E72E7488-59E0-4A31-8A5C-7763B0FD155D}"/>
                </a:ext>
              </a:extLst>
            </p:cNvPr>
            <p:cNvSpPr/>
            <p:nvPr/>
          </p:nvSpPr>
          <p:spPr>
            <a:xfrm>
              <a:off x="7248448" y="548634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Retângulo 443">
              <a:extLst>
                <a:ext uri="{FF2B5EF4-FFF2-40B4-BE49-F238E27FC236}">
                  <a16:creationId xmlns:a16="http://schemas.microsoft.com/office/drawing/2014/main" id="{F81426E7-D4AF-4FB2-BD5B-156EAFDB6620}"/>
                </a:ext>
              </a:extLst>
            </p:cNvPr>
            <p:cNvSpPr/>
            <p:nvPr/>
          </p:nvSpPr>
          <p:spPr>
            <a:xfrm>
              <a:off x="7374257" y="548634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CC35EB63-BF66-4D55-A5DB-94DA97B59155}"/>
                </a:ext>
              </a:extLst>
            </p:cNvPr>
            <p:cNvSpPr/>
            <p:nvPr/>
          </p:nvSpPr>
          <p:spPr>
            <a:xfrm>
              <a:off x="7500066" y="548634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BBBD37E8-8C06-4EF9-AD90-3E48E39F93F7}"/>
                </a:ext>
              </a:extLst>
            </p:cNvPr>
            <p:cNvSpPr/>
            <p:nvPr/>
          </p:nvSpPr>
          <p:spPr>
            <a:xfrm>
              <a:off x="7625875" y="548634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Retângulo 446">
              <a:extLst>
                <a:ext uri="{FF2B5EF4-FFF2-40B4-BE49-F238E27FC236}">
                  <a16:creationId xmlns:a16="http://schemas.microsoft.com/office/drawing/2014/main" id="{0EB3A336-2F41-4742-AB56-7EB330738724}"/>
                </a:ext>
              </a:extLst>
            </p:cNvPr>
            <p:cNvSpPr/>
            <p:nvPr/>
          </p:nvSpPr>
          <p:spPr>
            <a:xfrm>
              <a:off x="7751684" y="548634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Retângulo 447">
              <a:extLst>
                <a:ext uri="{FF2B5EF4-FFF2-40B4-BE49-F238E27FC236}">
                  <a16:creationId xmlns:a16="http://schemas.microsoft.com/office/drawing/2014/main" id="{CF14BF71-C76B-4A7D-BA26-EA2E9BB02543}"/>
                </a:ext>
              </a:extLst>
            </p:cNvPr>
            <p:cNvSpPr/>
            <p:nvPr/>
          </p:nvSpPr>
          <p:spPr>
            <a:xfrm>
              <a:off x="7877493" y="548634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Retângulo 448">
              <a:extLst>
                <a:ext uri="{FF2B5EF4-FFF2-40B4-BE49-F238E27FC236}">
                  <a16:creationId xmlns:a16="http://schemas.microsoft.com/office/drawing/2014/main" id="{329EF6E9-5FE5-411C-8627-77B5B068E8A7}"/>
                </a:ext>
              </a:extLst>
            </p:cNvPr>
            <p:cNvSpPr/>
            <p:nvPr/>
          </p:nvSpPr>
          <p:spPr>
            <a:xfrm>
              <a:off x="8003302" y="548634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Retângulo 449">
              <a:extLst>
                <a:ext uri="{FF2B5EF4-FFF2-40B4-BE49-F238E27FC236}">
                  <a16:creationId xmlns:a16="http://schemas.microsoft.com/office/drawing/2014/main" id="{E38DDBDB-C9BD-4BAE-ADAD-71C09E33A42C}"/>
                </a:ext>
              </a:extLst>
            </p:cNvPr>
            <p:cNvSpPr/>
            <p:nvPr/>
          </p:nvSpPr>
          <p:spPr>
            <a:xfrm>
              <a:off x="8129111" y="548634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Retângulo 450">
              <a:extLst>
                <a:ext uri="{FF2B5EF4-FFF2-40B4-BE49-F238E27FC236}">
                  <a16:creationId xmlns:a16="http://schemas.microsoft.com/office/drawing/2014/main" id="{0BCC875D-4EF0-41B5-B171-18F2B6D727F6}"/>
                </a:ext>
              </a:extLst>
            </p:cNvPr>
            <p:cNvSpPr/>
            <p:nvPr/>
          </p:nvSpPr>
          <p:spPr>
            <a:xfrm>
              <a:off x="8254920" y="548633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Retângulo 451">
              <a:extLst>
                <a:ext uri="{FF2B5EF4-FFF2-40B4-BE49-F238E27FC236}">
                  <a16:creationId xmlns:a16="http://schemas.microsoft.com/office/drawing/2014/main" id="{9505A548-1948-4F40-8C59-8E4E55F350F1}"/>
                </a:ext>
              </a:extLst>
            </p:cNvPr>
            <p:cNvSpPr/>
            <p:nvPr/>
          </p:nvSpPr>
          <p:spPr>
            <a:xfrm>
              <a:off x="8380729" y="548633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3" name="Retângulo 452">
              <a:extLst>
                <a:ext uri="{FF2B5EF4-FFF2-40B4-BE49-F238E27FC236}">
                  <a16:creationId xmlns:a16="http://schemas.microsoft.com/office/drawing/2014/main" id="{B226932E-1943-46EF-B830-7EF601AC5A3C}"/>
                </a:ext>
              </a:extLst>
            </p:cNvPr>
            <p:cNvSpPr/>
            <p:nvPr/>
          </p:nvSpPr>
          <p:spPr>
            <a:xfrm>
              <a:off x="8506538" y="548633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4" name="Retângulo 453">
              <a:extLst>
                <a:ext uri="{FF2B5EF4-FFF2-40B4-BE49-F238E27FC236}">
                  <a16:creationId xmlns:a16="http://schemas.microsoft.com/office/drawing/2014/main" id="{224AA544-57F8-4653-B7E1-DF77535B92D8}"/>
                </a:ext>
              </a:extLst>
            </p:cNvPr>
            <p:cNvSpPr/>
            <p:nvPr/>
          </p:nvSpPr>
          <p:spPr>
            <a:xfrm>
              <a:off x="8632347" y="548633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5" name="Retângulo 454">
              <a:extLst>
                <a:ext uri="{FF2B5EF4-FFF2-40B4-BE49-F238E27FC236}">
                  <a16:creationId xmlns:a16="http://schemas.microsoft.com/office/drawing/2014/main" id="{B72A18D3-70EE-46EE-89F8-AD4907C1D2A2}"/>
                </a:ext>
              </a:extLst>
            </p:cNvPr>
            <p:cNvSpPr/>
            <p:nvPr/>
          </p:nvSpPr>
          <p:spPr>
            <a:xfrm>
              <a:off x="8758156" y="548633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Retângulo 455">
              <a:extLst>
                <a:ext uri="{FF2B5EF4-FFF2-40B4-BE49-F238E27FC236}">
                  <a16:creationId xmlns:a16="http://schemas.microsoft.com/office/drawing/2014/main" id="{9DC5FCE7-0C8B-4A51-9288-D741AD409820}"/>
                </a:ext>
              </a:extLst>
            </p:cNvPr>
            <p:cNvSpPr/>
            <p:nvPr/>
          </p:nvSpPr>
          <p:spPr>
            <a:xfrm>
              <a:off x="8883965" y="548633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Retângulo 456">
              <a:extLst>
                <a:ext uri="{FF2B5EF4-FFF2-40B4-BE49-F238E27FC236}">
                  <a16:creationId xmlns:a16="http://schemas.microsoft.com/office/drawing/2014/main" id="{C0E54FA0-1677-449F-A0A0-0893C78B5300}"/>
                </a:ext>
              </a:extLst>
            </p:cNvPr>
            <p:cNvSpPr/>
            <p:nvPr/>
          </p:nvSpPr>
          <p:spPr>
            <a:xfrm>
              <a:off x="9009774" y="548633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Retângulo 457">
              <a:extLst>
                <a:ext uri="{FF2B5EF4-FFF2-40B4-BE49-F238E27FC236}">
                  <a16:creationId xmlns:a16="http://schemas.microsoft.com/office/drawing/2014/main" id="{2F59065C-6ABD-436D-8C55-F5953C656017}"/>
                </a:ext>
              </a:extLst>
            </p:cNvPr>
            <p:cNvSpPr/>
            <p:nvPr/>
          </p:nvSpPr>
          <p:spPr>
            <a:xfrm>
              <a:off x="9135583" y="548633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Retângulo 458">
              <a:extLst>
                <a:ext uri="{FF2B5EF4-FFF2-40B4-BE49-F238E27FC236}">
                  <a16:creationId xmlns:a16="http://schemas.microsoft.com/office/drawing/2014/main" id="{A847D538-6BB0-4194-A0BB-D76AAB5A8B8A}"/>
                </a:ext>
              </a:extLst>
            </p:cNvPr>
            <p:cNvSpPr/>
            <p:nvPr/>
          </p:nvSpPr>
          <p:spPr>
            <a:xfrm>
              <a:off x="9261392" y="548633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Retângulo 459">
              <a:extLst>
                <a:ext uri="{FF2B5EF4-FFF2-40B4-BE49-F238E27FC236}">
                  <a16:creationId xmlns:a16="http://schemas.microsoft.com/office/drawing/2014/main" id="{713A35AE-9F6A-4CEB-990A-C55F2063DB18}"/>
                </a:ext>
              </a:extLst>
            </p:cNvPr>
            <p:cNvSpPr/>
            <p:nvPr/>
          </p:nvSpPr>
          <p:spPr>
            <a:xfrm>
              <a:off x="9387201" y="548633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Retângulo 460">
              <a:extLst>
                <a:ext uri="{FF2B5EF4-FFF2-40B4-BE49-F238E27FC236}">
                  <a16:creationId xmlns:a16="http://schemas.microsoft.com/office/drawing/2014/main" id="{7C1DF368-3336-488D-9189-5214518D25ED}"/>
                </a:ext>
              </a:extLst>
            </p:cNvPr>
            <p:cNvSpPr/>
            <p:nvPr/>
          </p:nvSpPr>
          <p:spPr>
            <a:xfrm>
              <a:off x="9513010" y="548632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Retângulo 461">
              <a:extLst>
                <a:ext uri="{FF2B5EF4-FFF2-40B4-BE49-F238E27FC236}">
                  <a16:creationId xmlns:a16="http://schemas.microsoft.com/office/drawing/2014/main" id="{DFEA4393-1E1E-4213-9EE9-841C867A6597}"/>
                </a:ext>
              </a:extLst>
            </p:cNvPr>
            <p:cNvSpPr/>
            <p:nvPr/>
          </p:nvSpPr>
          <p:spPr>
            <a:xfrm>
              <a:off x="9638819" y="548632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id="{89CD657A-A03E-4A6A-9A2E-A42CFEF0035D}"/>
                </a:ext>
              </a:extLst>
            </p:cNvPr>
            <p:cNvSpPr/>
            <p:nvPr/>
          </p:nvSpPr>
          <p:spPr>
            <a:xfrm>
              <a:off x="9764628" y="548632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id="{BB99352B-3BCB-44BA-8FCA-EA781677EA63}"/>
                </a:ext>
              </a:extLst>
            </p:cNvPr>
            <p:cNvSpPr/>
            <p:nvPr/>
          </p:nvSpPr>
          <p:spPr>
            <a:xfrm>
              <a:off x="9890437" y="548632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Retângulo 464">
              <a:extLst>
                <a:ext uri="{FF2B5EF4-FFF2-40B4-BE49-F238E27FC236}">
                  <a16:creationId xmlns:a16="http://schemas.microsoft.com/office/drawing/2014/main" id="{861B2089-3D41-4D04-8B06-8C2B7DB834E9}"/>
                </a:ext>
              </a:extLst>
            </p:cNvPr>
            <p:cNvSpPr/>
            <p:nvPr/>
          </p:nvSpPr>
          <p:spPr>
            <a:xfrm>
              <a:off x="10016246" y="548632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tângulo 465">
              <a:extLst>
                <a:ext uri="{FF2B5EF4-FFF2-40B4-BE49-F238E27FC236}">
                  <a16:creationId xmlns:a16="http://schemas.microsoft.com/office/drawing/2014/main" id="{E0A321B5-E533-4DB0-8FA0-F23E7BB8D039}"/>
                </a:ext>
              </a:extLst>
            </p:cNvPr>
            <p:cNvSpPr/>
            <p:nvPr/>
          </p:nvSpPr>
          <p:spPr>
            <a:xfrm>
              <a:off x="10142055" y="548632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id="{2A080494-5C58-46FB-8105-DB41E83B4730}"/>
                </a:ext>
              </a:extLst>
            </p:cNvPr>
            <p:cNvSpPr/>
            <p:nvPr/>
          </p:nvSpPr>
          <p:spPr>
            <a:xfrm>
              <a:off x="10267864" y="548632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id="{AA242636-431C-42EC-AD34-7849CD97302A}"/>
                </a:ext>
              </a:extLst>
            </p:cNvPr>
            <p:cNvSpPr/>
            <p:nvPr/>
          </p:nvSpPr>
          <p:spPr>
            <a:xfrm>
              <a:off x="10393673" y="5486322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Retângulo 468">
              <a:extLst>
                <a:ext uri="{FF2B5EF4-FFF2-40B4-BE49-F238E27FC236}">
                  <a16:creationId xmlns:a16="http://schemas.microsoft.com/office/drawing/2014/main" id="{A2AA814D-8E0D-4FFA-8512-637FFE51A65B}"/>
                </a:ext>
              </a:extLst>
            </p:cNvPr>
            <p:cNvSpPr/>
            <p:nvPr/>
          </p:nvSpPr>
          <p:spPr>
            <a:xfrm>
              <a:off x="10519482" y="5486321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Retângulo 469">
              <a:extLst>
                <a:ext uri="{FF2B5EF4-FFF2-40B4-BE49-F238E27FC236}">
                  <a16:creationId xmlns:a16="http://schemas.microsoft.com/office/drawing/2014/main" id="{F7E997C7-2496-4BE0-8C30-5EC4E42C395D}"/>
                </a:ext>
              </a:extLst>
            </p:cNvPr>
            <p:cNvSpPr/>
            <p:nvPr/>
          </p:nvSpPr>
          <p:spPr>
            <a:xfrm>
              <a:off x="10645291" y="5486320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id="{5DD8BD6B-216E-474D-B154-46AE8E230DFB}"/>
                </a:ext>
              </a:extLst>
            </p:cNvPr>
            <p:cNvSpPr/>
            <p:nvPr/>
          </p:nvSpPr>
          <p:spPr>
            <a:xfrm>
              <a:off x="10771100" y="5486319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id="{4EF3FD8F-6DB9-48AE-9D81-D55CE3367E45}"/>
                </a:ext>
              </a:extLst>
            </p:cNvPr>
            <p:cNvSpPr/>
            <p:nvPr/>
          </p:nvSpPr>
          <p:spPr>
            <a:xfrm>
              <a:off x="10896909" y="5486318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Retângulo 472">
              <a:extLst>
                <a:ext uri="{FF2B5EF4-FFF2-40B4-BE49-F238E27FC236}">
                  <a16:creationId xmlns:a16="http://schemas.microsoft.com/office/drawing/2014/main" id="{68AFDD53-2763-49B1-842A-F4D7AA9F6DF4}"/>
                </a:ext>
              </a:extLst>
            </p:cNvPr>
            <p:cNvSpPr/>
            <p:nvPr/>
          </p:nvSpPr>
          <p:spPr>
            <a:xfrm>
              <a:off x="11022718" y="5486317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Retângulo 473">
              <a:extLst>
                <a:ext uri="{FF2B5EF4-FFF2-40B4-BE49-F238E27FC236}">
                  <a16:creationId xmlns:a16="http://schemas.microsoft.com/office/drawing/2014/main" id="{EFB02CE2-1100-4577-9E73-2B51230395F8}"/>
                </a:ext>
              </a:extLst>
            </p:cNvPr>
            <p:cNvSpPr/>
            <p:nvPr/>
          </p:nvSpPr>
          <p:spPr>
            <a:xfrm>
              <a:off x="11148527" y="5486316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Retângulo 474">
              <a:extLst>
                <a:ext uri="{FF2B5EF4-FFF2-40B4-BE49-F238E27FC236}">
                  <a16:creationId xmlns:a16="http://schemas.microsoft.com/office/drawing/2014/main" id="{A0EC250F-5CC7-420B-9074-BFD55FD6F340}"/>
                </a:ext>
              </a:extLst>
            </p:cNvPr>
            <p:cNvSpPr/>
            <p:nvPr/>
          </p:nvSpPr>
          <p:spPr>
            <a:xfrm>
              <a:off x="11274336" y="5486315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Retângulo 475">
              <a:extLst>
                <a:ext uri="{FF2B5EF4-FFF2-40B4-BE49-F238E27FC236}">
                  <a16:creationId xmlns:a16="http://schemas.microsoft.com/office/drawing/2014/main" id="{FE21B413-6F4C-44F2-86D7-3849C7989A03}"/>
                </a:ext>
              </a:extLst>
            </p:cNvPr>
            <p:cNvSpPr/>
            <p:nvPr/>
          </p:nvSpPr>
          <p:spPr>
            <a:xfrm>
              <a:off x="11400145" y="5486314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Retângulo 476">
              <a:extLst>
                <a:ext uri="{FF2B5EF4-FFF2-40B4-BE49-F238E27FC236}">
                  <a16:creationId xmlns:a16="http://schemas.microsoft.com/office/drawing/2014/main" id="{9428DA62-DD6A-4BB3-B4E8-964EF8E7426A}"/>
                </a:ext>
              </a:extLst>
            </p:cNvPr>
            <p:cNvSpPr/>
            <p:nvPr/>
          </p:nvSpPr>
          <p:spPr>
            <a:xfrm>
              <a:off x="11525954" y="5486313"/>
              <a:ext cx="101600" cy="4354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9A3E8045-6F31-4E04-809E-263079C4C754}"/>
              </a:ext>
            </a:extLst>
          </p:cNvPr>
          <p:cNvSpPr/>
          <p:nvPr/>
        </p:nvSpPr>
        <p:spPr>
          <a:xfrm rot="5400000">
            <a:off x="4691764" y="-1774256"/>
            <a:ext cx="2876170" cy="11350175"/>
          </a:xfrm>
          <a:prstGeom prst="rect">
            <a:avLst/>
          </a:prstGeom>
          <a:solidFill>
            <a:srgbClr val="00823B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A3FE-454C-4B43-B03A-13DC8D5E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A4F097-AD7D-4047-8A39-CC1C330D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D0F074-5CFB-46B2-A4F8-F5FB5EF1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BA343091-17F3-412E-8BA1-2880342D72F7}"/>
              </a:ext>
            </a:extLst>
          </p:cNvPr>
          <p:cNvSpPr txBox="1"/>
          <p:nvPr/>
        </p:nvSpPr>
        <p:spPr>
          <a:xfrm>
            <a:off x="7511594" y="37726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1E7129A5-1072-430A-917A-24122735D206}"/>
              </a:ext>
            </a:extLst>
          </p:cNvPr>
          <p:cNvSpPr/>
          <p:nvPr/>
        </p:nvSpPr>
        <p:spPr>
          <a:xfrm>
            <a:off x="1026674" y="2851340"/>
            <a:ext cx="2826830" cy="2063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935574F-E1BE-4017-A349-3B023A0D96DB}"/>
              </a:ext>
            </a:extLst>
          </p:cNvPr>
          <p:cNvGrpSpPr/>
          <p:nvPr/>
        </p:nvGrpSpPr>
        <p:grpSpPr>
          <a:xfrm>
            <a:off x="1105083" y="2910240"/>
            <a:ext cx="2649755" cy="1899801"/>
            <a:chOff x="5122645" y="2100910"/>
            <a:chExt cx="2649755" cy="1899801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24593FA-C905-4B4C-8C90-731175D3037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5517086" y="3485635"/>
              <a:ext cx="18738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D3CEBA5-4C8B-483D-A5F4-F915B43CA0F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69" y="2316468"/>
              <a:ext cx="7239" cy="1426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09B642E-A4B6-42D5-986F-1ED56CDCE93E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22" y="2326532"/>
              <a:ext cx="7241" cy="1405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22E1BB0-064C-4C52-B5A5-C57F44C347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1493" y="2326532"/>
              <a:ext cx="2387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5CF2219-9D2C-460F-8C71-8D2F13EFBD7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926664" y="2326532"/>
              <a:ext cx="2386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209D64F-9B41-4829-A2D2-EC8B5DBCA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17086" y="2935917"/>
              <a:ext cx="18883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3DD75DC-9E57-40C1-ADB6-EAD04ECC5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086" y="2572303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5C0041B-E3BB-4F2E-9A7B-053B477C961E}"/>
                </a:ext>
              </a:extLst>
            </p:cNvPr>
            <p:cNvCxnSpPr>
              <a:endCxn id="75" idx="1"/>
            </p:cNvCxnSpPr>
            <p:nvPr/>
          </p:nvCxnSpPr>
          <p:spPr>
            <a:xfrm flipV="1">
              <a:off x="5509817" y="2208689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7801D07-1FD7-4CA7-BD05-53A7345EEC56}"/>
                </a:ext>
              </a:extLst>
            </p:cNvPr>
            <p:cNvGrpSpPr/>
            <p:nvPr/>
          </p:nvGrpSpPr>
          <p:grpSpPr>
            <a:xfrm>
              <a:off x="5688258" y="2110974"/>
              <a:ext cx="381450" cy="215558"/>
              <a:chOff x="5214864" y="2323403"/>
              <a:chExt cx="767140" cy="452176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FE97892E-60C6-46A7-A367-C494EE7DC525}"/>
                  </a:ext>
                </a:extLst>
              </p:cNvPr>
              <p:cNvSpPr/>
              <p:nvPr/>
            </p:nvSpPr>
            <p:spPr>
              <a:xfrm>
                <a:off x="521486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E147131-3D21-421B-B904-98F2E33D9195}"/>
                  </a:ext>
                </a:extLst>
              </p:cNvPr>
              <p:cNvSpPr/>
              <p:nvPr/>
            </p:nvSpPr>
            <p:spPr>
              <a:xfrm>
                <a:off x="540664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B2CF9B2-6D45-4D17-B195-00AEBB513D17}"/>
                  </a:ext>
                </a:extLst>
              </p:cNvPr>
              <p:cNvSpPr/>
              <p:nvPr/>
            </p:nvSpPr>
            <p:spPr>
              <a:xfrm>
                <a:off x="559843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0DCBED6-084B-4C09-8D9E-16D8516D4E48}"/>
                  </a:ext>
                </a:extLst>
              </p:cNvPr>
              <p:cNvSpPr/>
              <p:nvPr/>
            </p:nvSpPr>
            <p:spPr>
              <a:xfrm>
                <a:off x="579021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F3AC54DA-1EBB-48E0-B7B5-95AD2572E8E8}"/>
                </a:ext>
              </a:extLst>
            </p:cNvPr>
            <p:cNvGrpSpPr/>
            <p:nvPr/>
          </p:nvGrpSpPr>
          <p:grpSpPr>
            <a:xfrm>
              <a:off x="5688258" y="2462752"/>
              <a:ext cx="381450" cy="215558"/>
              <a:chOff x="5214864" y="3061329"/>
              <a:chExt cx="767140" cy="452176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58960D1-AF94-4C96-B311-7D1BFDFBB578}"/>
                  </a:ext>
                </a:extLst>
              </p:cNvPr>
              <p:cNvSpPr/>
              <p:nvPr/>
            </p:nvSpPr>
            <p:spPr>
              <a:xfrm>
                <a:off x="521486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875FBEF-97CA-4A1C-8FC8-81B50E166256}"/>
                  </a:ext>
                </a:extLst>
              </p:cNvPr>
              <p:cNvSpPr/>
              <p:nvPr/>
            </p:nvSpPr>
            <p:spPr>
              <a:xfrm>
                <a:off x="540664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EC32F46-747C-4254-B4B0-236A9D094703}"/>
                  </a:ext>
                </a:extLst>
              </p:cNvPr>
              <p:cNvSpPr/>
              <p:nvPr/>
            </p:nvSpPr>
            <p:spPr>
              <a:xfrm>
                <a:off x="559843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B65C35B-91CF-418D-B155-0B81DE3BF05B}"/>
                  </a:ext>
                </a:extLst>
              </p:cNvPr>
              <p:cNvSpPr/>
              <p:nvPr/>
            </p:nvSpPr>
            <p:spPr>
              <a:xfrm>
                <a:off x="579021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5D4687E2-4C9C-4900-9D9B-42E629AC5AA2}"/>
                </a:ext>
              </a:extLst>
            </p:cNvPr>
            <p:cNvGrpSpPr/>
            <p:nvPr/>
          </p:nvGrpSpPr>
          <p:grpSpPr>
            <a:xfrm>
              <a:off x="5688258" y="2817558"/>
              <a:ext cx="381450" cy="215558"/>
              <a:chOff x="5214864" y="3805605"/>
              <a:chExt cx="767140" cy="452176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010E5131-26B3-4312-8A11-F40A7A62853B}"/>
                  </a:ext>
                </a:extLst>
              </p:cNvPr>
              <p:cNvSpPr/>
              <p:nvPr/>
            </p:nvSpPr>
            <p:spPr>
              <a:xfrm>
                <a:off x="521486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44D19058-880F-454F-8C4A-468CFFEAF68D}"/>
                  </a:ext>
                </a:extLst>
              </p:cNvPr>
              <p:cNvSpPr/>
              <p:nvPr/>
            </p:nvSpPr>
            <p:spPr>
              <a:xfrm>
                <a:off x="540664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47510F0-E4A2-4538-8EDC-C2468964701C}"/>
                  </a:ext>
                </a:extLst>
              </p:cNvPr>
              <p:cNvSpPr/>
              <p:nvPr/>
            </p:nvSpPr>
            <p:spPr>
              <a:xfrm>
                <a:off x="559843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ECE5C0D-BDE1-4AAD-AB5F-B3E1E83FB814}"/>
                  </a:ext>
                </a:extLst>
              </p:cNvPr>
              <p:cNvSpPr/>
              <p:nvPr/>
            </p:nvSpPr>
            <p:spPr>
              <a:xfrm>
                <a:off x="579021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5D27B85-1F33-4BBD-BDA2-C2D2E0F0111F}"/>
                </a:ext>
              </a:extLst>
            </p:cNvPr>
            <p:cNvGrpSpPr/>
            <p:nvPr/>
          </p:nvGrpSpPr>
          <p:grpSpPr>
            <a:xfrm>
              <a:off x="5688257" y="3387920"/>
              <a:ext cx="381449" cy="215558"/>
              <a:chOff x="5214862" y="5002056"/>
              <a:chExt cx="767139" cy="452176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E5F10ED3-F671-4C6B-B043-E435D4429D52}"/>
                  </a:ext>
                </a:extLst>
              </p:cNvPr>
              <p:cNvSpPr/>
              <p:nvPr/>
            </p:nvSpPr>
            <p:spPr>
              <a:xfrm>
                <a:off x="5214862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2EE90A0-C857-46A5-BC07-0E5145DBF011}"/>
                  </a:ext>
                </a:extLst>
              </p:cNvPr>
              <p:cNvSpPr/>
              <p:nvPr/>
            </p:nvSpPr>
            <p:spPr>
              <a:xfrm>
                <a:off x="540664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49F8FE8E-3574-40A1-A080-6B937642D93A}"/>
                  </a:ext>
                </a:extLst>
              </p:cNvPr>
              <p:cNvSpPr/>
              <p:nvPr/>
            </p:nvSpPr>
            <p:spPr>
              <a:xfrm>
                <a:off x="5598430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6A3CBDC-4F61-425D-9140-7FADE4689ADE}"/>
                  </a:ext>
                </a:extLst>
              </p:cNvPr>
              <p:cNvSpPr/>
              <p:nvPr/>
            </p:nvSpPr>
            <p:spPr>
              <a:xfrm>
                <a:off x="579021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4696ED3-B599-45BF-8522-B274B3D2308C}"/>
                </a:ext>
              </a:extLst>
            </p:cNvPr>
            <p:cNvGrpSpPr/>
            <p:nvPr/>
          </p:nvGrpSpPr>
          <p:grpSpPr>
            <a:xfrm>
              <a:off x="6205478" y="2110974"/>
              <a:ext cx="381450" cy="215558"/>
              <a:chOff x="6255054" y="2323403"/>
              <a:chExt cx="767140" cy="452176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4D777A1-CE17-4F62-A08B-C1F0803CB120}"/>
                  </a:ext>
                </a:extLst>
              </p:cNvPr>
              <p:cNvSpPr/>
              <p:nvPr/>
            </p:nvSpPr>
            <p:spPr>
              <a:xfrm>
                <a:off x="625505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C4EAD662-96BE-4304-B9DF-EA08C8A64BDF}"/>
                  </a:ext>
                </a:extLst>
              </p:cNvPr>
              <p:cNvSpPr/>
              <p:nvPr/>
            </p:nvSpPr>
            <p:spPr>
              <a:xfrm>
                <a:off x="644683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7DC3ED1C-7EE7-48E3-B36E-701E61B7E19B}"/>
                  </a:ext>
                </a:extLst>
              </p:cNvPr>
              <p:cNvSpPr/>
              <p:nvPr/>
            </p:nvSpPr>
            <p:spPr>
              <a:xfrm>
                <a:off x="663862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67011B2B-B756-4D21-96E7-76D849EB6325}"/>
                  </a:ext>
                </a:extLst>
              </p:cNvPr>
              <p:cNvSpPr/>
              <p:nvPr/>
            </p:nvSpPr>
            <p:spPr>
              <a:xfrm>
                <a:off x="683040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7F773E40-CC9B-4F00-BF38-20F5E7B94197}"/>
                </a:ext>
              </a:extLst>
            </p:cNvPr>
            <p:cNvGrpSpPr/>
            <p:nvPr/>
          </p:nvGrpSpPr>
          <p:grpSpPr>
            <a:xfrm>
              <a:off x="6205478" y="2462752"/>
              <a:ext cx="381450" cy="215558"/>
              <a:chOff x="6255054" y="3061329"/>
              <a:chExt cx="767140" cy="452176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66351A97-2D8A-4F14-93FD-D78394A150E5}"/>
                  </a:ext>
                </a:extLst>
              </p:cNvPr>
              <p:cNvSpPr/>
              <p:nvPr/>
            </p:nvSpPr>
            <p:spPr>
              <a:xfrm>
                <a:off x="625505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C71ED6CD-377A-4968-B35A-AC8EB11BD992}"/>
                  </a:ext>
                </a:extLst>
              </p:cNvPr>
              <p:cNvSpPr/>
              <p:nvPr/>
            </p:nvSpPr>
            <p:spPr>
              <a:xfrm>
                <a:off x="644683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6C6717FD-17C6-43EC-8C8C-85E1DC3DF405}"/>
                  </a:ext>
                </a:extLst>
              </p:cNvPr>
              <p:cNvSpPr/>
              <p:nvPr/>
            </p:nvSpPr>
            <p:spPr>
              <a:xfrm>
                <a:off x="663862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3CC097C7-DD12-4310-B81C-1370C37A6BFA}"/>
                  </a:ext>
                </a:extLst>
              </p:cNvPr>
              <p:cNvSpPr/>
              <p:nvPr/>
            </p:nvSpPr>
            <p:spPr>
              <a:xfrm>
                <a:off x="683040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711F2FE-1F15-46AA-BF8A-F5F399B14BEB}"/>
                </a:ext>
              </a:extLst>
            </p:cNvPr>
            <p:cNvGrpSpPr/>
            <p:nvPr/>
          </p:nvGrpSpPr>
          <p:grpSpPr>
            <a:xfrm>
              <a:off x="6205478" y="2817558"/>
              <a:ext cx="381450" cy="215558"/>
              <a:chOff x="6255054" y="3805605"/>
              <a:chExt cx="767140" cy="452176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1531586A-6205-4978-9FC1-7B99C9C376C3}"/>
                  </a:ext>
                </a:extLst>
              </p:cNvPr>
              <p:cNvSpPr/>
              <p:nvPr/>
            </p:nvSpPr>
            <p:spPr>
              <a:xfrm>
                <a:off x="625505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A805D933-8830-4CCA-9158-B8940276AFC6}"/>
                  </a:ext>
                </a:extLst>
              </p:cNvPr>
              <p:cNvSpPr/>
              <p:nvPr/>
            </p:nvSpPr>
            <p:spPr>
              <a:xfrm>
                <a:off x="644683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67DA6BA1-5349-4E46-A021-F59B52F5FA7E}"/>
                  </a:ext>
                </a:extLst>
              </p:cNvPr>
              <p:cNvSpPr/>
              <p:nvPr/>
            </p:nvSpPr>
            <p:spPr>
              <a:xfrm>
                <a:off x="663862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867260D2-DA99-403B-ABB3-68A354734B18}"/>
                  </a:ext>
                </a:extLst>
              </p:cNvPr>
              <p:cNvSpPr/>
              <p:nvPr/>
            </p:nvSpPr>
            <p:spPr>
              <a:xfrm>
                <a:off x="683040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D97275CF-C3D7-4E0D-91DE-4E5DC6ECEC13}"/>
                </a:ext>
              </a:extLst>
            </p:cNvPr>
            <p:cNvGrpSpPr/>
            <p:nvPr/>
          </p:nvGrpSpPr>
          <p:grpSpPr>
            <a:xfrm>
              <a:off x="6205478" y="3387920"/>
              <a:ext cx="381453" cy="215558"/>
              <a:chOff x="6255053" y="5002056"/>
              <a:chExt cx="767146" cy="452176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B4003AC-84DC-492D-805D-7DA92BF8887C}"/>
                  </a:ext>
                </a:extLst>
              </p:cNvPr>
              <p:cNvSpPr/>
              <p:nvPr/>
            </p:nvSpPr>
            <p:spPr>
              <a:xfrm>
                <a:off x="6255053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F1D3C18D-61F3-4504-B089-7F2390FEE9C0}"/>
                  </a:ext>
                </a:extLst>
              </p:cNvPr>
              <p:cNvSpPr/>
              <p:nvPr/>
            </p:nvSpPr>
            <p:spPr>
              <a:xfrm>
                <a:off x="644683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6542BF21-7E24-4A2C-A199-B7FDD5D6ADC4}"/>
                  </a:ext>
                </a:extLst>
              </p:cNvPr>
              <p:cNvSpPr/>
              <p:nvPr/>
            </p:nvSpPr>
            <p:spPr>
              <a:xfrm>
                <a:off x="663862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D206787-046C-46A5-BB9A-2242C0199545}"/>
                  </a:ext>
                </a:extLst>
              </p:cNvPr>
              <p:cNvSpPr/>
              <p:nvPr/>
            </p:nvSpPr>
            <p:spPr>
              <a:xfrm>
                <a:off x="6830414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7AEDDFA5-B2B1-4E4A-9DEF-11D73682E267}"/>
                </a:ext>
              </a:extLst>
            </p:cNvPr>
            <p:cNvGrpSpPr/>
            <p:nvPr/>
          </p:nvGrpSpPr>
          <p:grpSpPr>
            <a:xfrm>
              <a:off x="6735695" y="2112753"/>
              <a:ext cx="381450" cy="215558"/>
              <a:chOff x="7321383" y="2327135"/>
              <a:chExt cx="767140" cy="452176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64E6C5F0-EDF1-4C9C-8EA5-189F52295549}"/>
                  </a:ext>
                </a:extLst>
              </p:cNvPr>
              <p:cNvSpPr/>
              <p:nvPr/>
            </p:nvSpPr>
            <p:spPr>
              <a:xfrm>
                <a:off x="732138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6D5E25BD-78EC-43BF-9E42-9FD0104F9E9E}"/>
                  </a:ext>
                </a:extLst>
              </p:cNvPr>
              <p:cNvSpPr/>
              <p:nvPr/>
            </p:nvSpPr>
            <p:spPr>
              <a:xfrm>
                <a:off x="751316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3C1D6C0F-08FF-467B-9AB4-87D26A6A1915}"/>
                  </a:ext>
                </a:extLst>
              </p:cNvPr>
              <p:cNvSpPr/>
              <p:nvPr/>
            </p:nvSpPr>
            <p:spPr>
              <a:xfrm>
                <a:off x="770495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CE6985D6-703D-420D-9BB0-22B2E3CEE370}"/>
                  </a:ext>
                </a:extLst>
              </p:cNvPr>
              <p:cNvSpPr/>
              <p:nvPr/>
            </p:nvSpPr>
            <p:spPr>
              <a:xfrm>
                <a:off x="789673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C06BCB9B-B72D-4070-8BE0-689D0BD119CF}"/>
                </a:ext>
              </a:extLst>
            </p:cNvPr>
            <p:cNvGrpSpPr/>
            <p:nvPr/>
          </p:nvGrpSpPr>
          <p:grpSpPr>
            <a:xfrm>
              <a:off x="6735695" y="2464531"/>
              <a:ext cx="381450" cy="215558"/>
              <a:chOff x="7321383" y="3065061"/>
              <a:chExt cx="767140" cy="452176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F2654F95-B853-4D16-9264-D498E4AD7934}"/>
                  </a:ext>
                </a:extLst>
              </p:cNvPr>
              <p:cNvSpPr/>
              <p:nvPr/>
            </p:nvSpPr>
            <p:spPr>
              <a:xfrm>
                <a:off x="732138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E770A474-C5F3-46CB-9029-7D552543E2BC}"/>
                  </a:ext>
                </a:extLst>
              </p:cNvPr>
              <p:cNvSpPr/>
              <p:nvPr/>
            </p:nvSpPr>
            <p:spPr>
              <a:xfrm>
                <a:off x="751316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12343DC-7284-44F2-9A1B-24FD0F176BA7}"/>
                  </a:ext>
                </a:extLst>
              </p:cNvPr>
              <p:cNvSpPr/>
              <p:nvPr/>
            </p:nvSpPr>
            <p:spPr>
              <a:xfrm>
                <a:off x="770495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86D9BA9C-D96A-4A38-BB0B-F373E45AD81F}"/>
                  </a:ext>
                </a:extLst>
              </p:cNvPr>
              <p:cNvSpPr/>
              <p:nvPr/>
            </p:nvSpPr>
            <p:spPr>
              <a:xfrm>
                <a:off x="789673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186980B4-7A02-4B6D-8A27-69CA20D9CDCE}"/>
                </a:ext>
              </a:extLst>
            </p:cNvPr>
            <p:cNvGrpSpPr/>
            <p:nvPr/>
          </p:nvGrpSpPr>
          <p:grpSpPr>
            <a:xfrm>
              <a:off x="6735695" y="2819337"/>
              <a:ext cx="381450" cy="215558"/>
              <a:chOff x="7321383" y="3809337"/>
              <a:chExt cx="767140" cy="452176"/>
            </a:xfrm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1A28648E-F558-465E-9A16-D6ED844ADAA5}"/>
                  </a:ext>
                </a:extLst>
              </p:cNvPr>
              <p:cNvSpPr/>
              <p:nvPr/>
            </p:nvSpPr>
            <p:spPr>
              <a:xfrm>
                <a:off x="732138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B8E4B4BA-475D-4ACF-8346-9EC83A3218FB}"/>
                  </a:ext>
                </a:extLst>
              </p:cNvPr>
              <p:cNvSpPr/>
              <p:nvPr/>
            </p:nvSpPr>
            <p:spPr>
              <a:xfrm>
                <a:off x="751316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9B4778F8-3C79-43D5-9862-05D062434338}"/>
                  </a:ext>
                </a:extLst>
              </p:cNvPr>
              <p:cNvSpPr/>
              <p:nvPr/>
            </p:nvSpPr>
            <p:spPr>
              <a:xfrm>
                <a:off x="770495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B82ED94D-E3F3-4609-B0A2-3CD32EBB0C2F}"/>
                  </a:ext>
                </a:extLst>
              </p:cNvPr>
              <p:cNvSpPr/>
              <p:nvPr/>
            </p:nvSpPr>
            <p:spPr>
              <a:xfrm>
                <a:off x="789673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829D606D-7763-4803-BC04-DC6B5D6D0C1C}"/>
                </a:ext>
              </a:extLst>
            </p:cNvPr>
            <p:cNvGrpSpPr/>
            <p:nvPr/>
          </p:nvGrpSpPr>
          <p:grpSpPr>
            <a:xfrm>
              <a:off x="6735695" y="3389699"/>
              <a:ext cx="381453" cy="215558"/>
              <a:chOff x="7321382" y="5005788"/>
              <a:chExt cx="767146" cy="452176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02262736-B180-4A62-921C-32791DE606BE}"/>
                  </a:ext>
                </a:extLst>
              </p:cNvPr>
              <p:cNvSpPr/>
              <p:nvPr/>
            </p:nvSpPr>
            <p:spPr>
              <a:xfrm>
                <a:off x="7321382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D6346E7C-E307-48C6-AF02-249108056932}"/>
                  </a:ext>
                </a:extLst>
              </p:cNvPr>
              <p:cNvSpPr/>
              <p:nvPr/>
            </p:nvSpPr>
            <p:spPr>
              <a:xfrm>
                <a:off x="7513164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6B665A17-47F7-4495-AD20-C371A2A2F8D5}"/>
                  </a:ext>
                </a:extLst>
              </p:cNvPr>
              <p:cNvSpPr/>
              <p:nvPr/>
            </p:nvSpPr>
            <p:spPr>
              <a:xfrm>
                <a:off x="7704955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A118839-C79C-4A14-B505-D92A3FCF2CE0}"/>
                  </a:ext>
                </a:extLst>
              </p:cNvPr>
              <p:cNvSpPr/>
              <p:nvPr/>
            </p:nvSpPr>
            <p:spPr>
              <a:xfrm>
                <a:off x="7896743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7951CB3B-E911-46C7-962F-6A9147DF87BF}"/>
                </a:ext>
              </a:extLst>
            </p:cNvPr>
            <p:cNvGrpSpPr/>
            <p:nvPr/>
          </p:nvGrpSpPr>
          <p:grpSpPr>
            <a:xfrm>
              <a:off x="7390947" y="2100911"/>
              <a:ext cx="381450" cy="215558"/>
              <a:chOff x="8639172" y="2302292"/>
              <a:chExt cx="767140" cy="452176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5FCDD7FA-15E6-46C0-94C3-CB457AEB07A8}"/>
                  </a:ext>
                </a:extLst>
              </p:cNvPr>
              <p:cNvSpPr/>
              <p:nvPr/>
            </p:nvSpPr>
            <p:spPr>
              <a:xfrm>
                <a:off x="863917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EE6F73A8-D8AE-4DB9-BE9F-527E4AE1027E}"/>
                  </a:ext>
                </a:extLst>
              </p:cNvPr>
              <p:cNvSpPr/>
              <p:nvPr/>
            </p:nvSpPr>
            <p:spPr>
              <a:xfrm>
                <a:off x="883095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0FDD3FD4-C8B9-43A4-B1F6-FAAD3C9C3B4F}"/>
                  </a:ext>
                </a:extLst>
              </p:cNvPr>
              <p:cNvSpPr/>
              <p:nvPr/>
            </p:nvSpPr>
            <p:spPr>
              <a:xfrm>
                <a:off x="902274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42848C92-D185-48B8-9645-1A9FB9BCD502}"/>
                  </a:ext>
                </a:extLst>
              </p:cNvPr>
              <p:cNvSpPr/>
              <p:nvPr/>
            </p:nvSpPr>
            <p:spPr>
              <a:xfrm>
                <a:off x="921452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8A5A17E2-ED82-4CC9-9E8C-A3733A83BFA1}"/>
                </a:ext>
              </a:extLst>
            </p:cNvPr>
            <p:cNvGrpSpPr/>
            <p:nvPr/>
          </p:nvGrpSpPr>
          <p:grpSpPr>
            <a:xfrm>
              <a:off x="7390947" y="2452688"/>
              <a:ext cx="381450" cy="215558"/>
              <a:chOff x="8639172" y="3040218"/>
              <a:chExt cx="767140" cy="45217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4636E18-F207-4535-A288-DE3856B2D9E8}"/>
                  </a:ext>
                </a:extLst>
              </p:cNvPr>
              <p:cNvSpPr/>
              <p:nvPr/>
            </p:nvSpPr>
            <p:spPr>
              <a:xfrm>
                <a:off x="863917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F0E88036-B2AD-4D76-8260-D02CE89D3F1E}"/>
                  </a:ext>
                </a:extLst>
              </p:cNvPr>
              <p:cNvSpPr/>
              <p:nvPr/>
            </p:nvSpPr>
            <p:spPr>
              <a:xfrm>
                <a:off x="883095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01F03F96-C868-4F8A-B68B-C9D70614EDFA}"/>
                  </a:ext>
                </a:extLst>
              </p:cNvPr>
              <p:cNvSpPr/>
              <p:nvPr/>
            </p:nvSpPr>
            <p:spPr>
              <a:xfrm>
                <a:off x="902274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201078E4-F8A7-43C0-BFFD-1EC2C4A89DAB}"/>
                  </a:ext>
                </a:extLst>
              </p:cNvPr>
              <p:cNvSpPr/>
              <p:nvPr/>
            </p:nvSpPr>
            <p:spPr>
              <a:xfrm>
                <a:off x="921452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D176925D-274D-4668-A4AF-A352A203D70E}"/>
                </a:ext>
              </a:extLst>
            </p:cNvPr>
            <p:cNvGrpSpPr/>
            <p:nvPr/>
          </p:nvGrpSpPr>
          <p:grpSpPr>
            <a:xfrm>
              <a:off x="7390947" y="2807494"/>
              <a:ext cx="381450" cy="215558"/>
              <a:chOff x="8639172" y="3784494"/>
              <a:chExt cx="767140" cy="452176"/>
            </a:xfrm>
          </p:grpSpPr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3BF0725B-999C-4AA4-9E6F-25A47A2D4B54}"/>
                  </a:ext>
                </a:extLst>
              </p:cNvPr>
              <p:cNvSpPr/>
              <p:nvPr/>
            </p:nvSpPr>
            <p:spPr>
              <a:xfrm>
                <a:off x="863917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DA20BC74-A1A2-4466-9799-48415095F85D}"/>
                  </a:ext>
                </a:extLst>
              </p:cNvPr>
              <p:cNvSpPr/>
              <p:nvPr/>
            </p:nvSpPr>
            <p:spPr>
              <a:xfrm>
                <a:off x="883095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F240B4F-50A6-4380-8E5F-8FB9899A5679}"/>
                  </a:ext>
                </a:extLst>
              </p:cNvPr>
              <p:cNvSpPr/>
              <p:nvPr/>
            </p:nvSpPr>
            <p:spPr>
              <a:xfrm>
                <a:off x="902274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4D87F95A-A261-49F7-87F7-FCB2D1E13B3E}"/>
                  </a:ext>
                </a:extLst>
              </p:cNvPr>
              <p:cNvSpPr/>
              <p:nvPr/>
            </p:nvSpPr>
            <p:spPr>
              <a:xfrm>
                <a:off x="921452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7EF7B303-28C3-4864-9DC2-39E631F4C2E6}"/>
                </a:ext>
              </a:extLst>
            </p:cNvPr>
            <p:cNvGrpSpPr/>
            <p:nvPr/>
          </p:nvGrpSpPr>
          <p:grpSpPr>
            <a:xfrm>
              <a:off x="7390947" y="3377856"/>
              <a:ext cx="381453" cy="215558"/>
              <a:chOff x="8639171" y="4980945"/>
              <a:chExt cx="767146" cy="45217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55A5F02-BB5D-4D65-8D7B-8E0AE68361FC}"/>
                  </a:ext>
                </a:extLst>
              </p:cNvPr>
              <p:cNvSpPr/>
              <p:nvPr/>
            </p:nvSpPr>
            <p:spPr>
              <a:xfrm>
                <a:off x="8639171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DFB69F13-D97C-474E-B4BF-9F1790DAD0F1}"/>
                  </a:ext>
                </a:extLst>
              </p:cNvPr>
              <p:cNvSpPr/>
              <p:nvPr/>
            </p:nvSpPr>
            <p:spPr>
              <a:xfrm>
                <a:off x="8830953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9B06099A-39B9-4768-87E0-E692DC2A119F}"/>
                  </a:ext>
                </a:extLst>
              </p:cNvPr>
              <p:cNvSpPr/>
              <p:nvPr/>
            </p:nvSpPr>
            <p:spPr>
              <a:xfrm>
                <a:off x="9022744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DD0A710C-502B-4CB4-BC8F-E3CDAFB3EBFD}"/>
                  </a:ext>
                </a:extLst>
              </p:cNvPr>
              <p:cNvSpPr/>
              <p:nvPr/>
            </p:nvSpPr>
            <p:spPr>
              <a:xfrm>
                <a:off x="9214532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8BFFC3EB-18CE-4C2E-B286-514FF84015B5}"/>
                </a:ext>
              </a:extLst>
            </p:cNvPr>
            <p:cNvSpPr/>
            <p:nvPr/>
          </p:nvSpPr>
          <p:spPr>
            <a:xfrm>
              <a:off x="5122645" y="2100910"/>
              <a:ext cx="387172" cy="1502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linha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1FCA5DE5-2207-45B9-A785-AAE75988D282}"/>
                </a:ext>
              </a:extLst>
            </p:cNvPr>
            <p:cNvSpPr/>
            <p:nvPr/>
          </p:nvSpPr>
          <p:spPr>
            <a:xfrm rot="5400000">
              <a:off x="6601334" y="2829648"/>
              <a:ext cx="257985" cy="2084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coluna</a:t>
              </a:r>
              <a:endParaRPr lang="pt-BR" dirty="0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3560DCF5-6993-44B1-A475-D482C276B01C}"/>
                </a:ext>
              </a:extLst>
            </p:cNvPr>
            <p:cNvSpPr txBox="1"/>
            <p:nvPr/>
          </p:nvSpPr>
          <p:spPr>
            <a:xfrm>
              <a:off x="7015192" y="3170164"/>
              <a:ext cx="550151" cy="21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pt-BR" sz="3600" dirty="0"/>
                <a:t>...</a:t>
              </a:r>
            </a:p>
          </p:txBody>
        </p:sp>
      </p:grp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AED222C4-00CA-467E-A963-A132A97DABB3}"/>
              </a:ext>
            </a:extLst>
          </p:cNvPr>
          <p:cNvSpPr txBox="1"/>
          <p:nvPr/>
        </p:nvSpPr>
        <p:spPr>
          <a:xfrm>
            <a:off x="944167" y="243846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Pastilha #01</a:t>
            </a:r>
          </a:p>
        </p:txBody>
      </p:sp>
      <p:sp>
        <p:nvSpPr>
          <p:cNvPr id="385" name="CaixaDeTexto 384">
            <a:extLst>
              <a:ext uri="{FF2B5EF4-FFF2-40B4-BE49-F238E27FC236}">
                <a16:creationId xmlns:a16="http://schemas.microsoft.com/office/drawing/2014/main" id="{2F4A0FE2-6A2D-40FE-8333-DE2F2807DFF7}"/>
              </a:ext>
            </a:extLst>
          </p:cNvPr>
          <p:cNvSpPr txBox="1"/>
          <p:nvPr/>
        </p:nvSpPr>
        <p:spPr>
          <a:xfrm>
            <a:off x="4278143" y="2432049"/>
            <a:ext cx="155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Pastilha #02</a:t>
            </a:r>
          </a:p>
        </p:txBody>
      </p: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BE98C8EC-8B59-4FD1-A5D0-E33A0CE098DB}"/>
              </a:ext>
            </a:extLst>
          </p:cNvPr>
          <p:cNvSpPr txBox="1"/>
          <p:nvPr/>
        </p:nvSpPr>
        <p:spPr>
          <a:xfrm>
            <a:off x="8406474" y="2440888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Pastilha #n</a:t>
            </a:r>
          </a:p>
        </p:txBody>
      </p:sp>
      <p:sp>
        <p:nvSpPr>
          <p:cNvPr id="479" name="CaixaDeTexto 478">
            <a:extLst>
              <a:ext uri="{FF2B5EF4-FFF2-40B4-BE49-F238E27FC236}">
                <a16:creationId xmlns:a16="http://schemas.microsoft.com/office/drawing/2014/main" id="{6CEBC65F-FE92-4692-AAB6-70D94493D81C}"/>
              </a:ext>
            </a:extLst>
          </p:cNvPr>
          <p:cNvSpPr txBox="1"/>
          <p:nvPr/>
        </p:nvSpPr>
        <p:spPr>
          <a:xfrm>
            <a:off x="389805" y="1374974"/>
            <a:ext cx="2839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Arranjo físico</a:t>
            </a:r>
          </a:p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Exemplo 02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56CBD84E-BBDE-4708-AA4F-C3523211FFE1}"/>
              </a:ext>
            </a:extLst>
          </p:cNvPr>
          <p:cNvSpPr/>
          <p:nvPr/>
        </p:nvSpPr>
        <p:spPr>
          <a:xfrm>
            <a:off x="4351219" y="2826599"/>
            <a:ext cx="2826830" cy="2063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9" name="Agrupar 488">
            <a:extLst>
              <a:ext uri="{FF2B5EF4-FFF2-40B4-BE49-F238E27FC236}">
                <a16:creationId xmlns:a16="http://schemas.microsoft.com/office/drawing/2014/main" id="{3D2789A9-5CCD-4974-B093-92E27234EADE}"/>
              </a:ext>
            </a:extLst>
          </p:cNvPr>
          <p:cNvGrpSpPr/>
          <p:nvPr/>
        </p:nvGrpSpPr>
        <p:grpSpPr>
          <a:xfrm>
            <a:off x="4429628" y="2885499"/>
            <a:ext cx="2649755" cy="1899801"/>
            <a:chOff x="5122645" y="2100910"/>
            <a:chExt cx="2649755" cy="1899801"/>
          </a:xfrm>
        </p:grpSpPr>
        <p:cxnSp>
          <p:nvCxnSpPr>
            <p:cNvPr id="490" name="Conector reto 489">
              <a:extLst>
                <a:ext uri="{FF2B5EF4-FFF2-40B4-BE49-F238E27FC236}">
                  <a16:creationId xmlns:a16="http://schemas.microsoft.com/office/drawing/2014/main" id="{7601F589-DD85-4285-9393-02A753328C78}"/>
                </a:ext>
              </a:extLst>
            </p:cNvPr>
            <p:cNvCxnSpPr>
              <a:cxnSpLocks/>
              <a:endCxn id="517" idx="1"/>
            </p:cNvCxnSpPr>
            <p:nvPr/>
          </p:nvCxnSpPr>
          <p:spPr>
            <a:xfrm>
              <a:off x="5517086" y="3485635"/>
              <a:ext cx="18738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Conector reto 490">
              <a:extLst>
                <a:ext uri="{FF2B5EF4-FFF2-40B4-BE49-F238E27FC236}">
                  <a16:creationId xmlns:a16="http://schemas.microsoft.com/office/drawing/2014/main" id="{ED4EEAAC-713A-4601-907F-F0253D4AE235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69" y="2316468"/>
              <a:ext cx="7239" cy="1426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Conector reto 491">
              <a:extLst>
                <a:ext uri="{FF2B5EF4-FFF2-40B4-BE49-F238E27FC236}">
                  <a16:creationId xmlns:a16="http://schemas.microsoft.com/office/drawing/2014/main" id="{78BC4E05-C068-43F3-B183-5DFEB961E11B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22" y="2326532"/>
              <a:ext cx="7241" cy="1405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to 492">
              <a:extLst>
                <a:ext uri="{FF2B5EF4-FFF2-40B4-BE49-F238E27FC236}">
                  <a16:creationId xmlns:a16="http://schemas.microsoft.com/office/drawing/2014/main" id="{A4C83974-9AAC-477B-9793-F38BC62EDFE7}"/>
                </a:ext>
              </a:extLst>
            </p:cNvPr>
            <p:cNvCxnSpPr>
              <a:cxnSpLocks/>
            </p:cNvCxnSpPr>
            <p:nvPr/>
          </p:nvCxnSpPr>
          <p:spPr>
            <a:xfrm>
              <a:off x="6441493" y="2326532"/>
              <a:ext cx="2387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Conector reto 493">
              <a:extLst>
                <a:ext uri="{FF2B5EF4-FFF2-40B4-BE49-F238E27FC236}">
                  <a16:creationId xmlns:a16="http://schemas.microsoft.com/office/drawing/2014/main" id="{F9F1A4D0-D1B8-45B0-BF40-DD9EBB958F8E}"/>
                </a:ext>
              </a:extLst>
            </p:cNvPr>
            <p:cNvCxnSpPr>
              <a:cxnSpLocks/>
              <a:stCxn id="579" idx="2"/>
            </p:cNvCxnSpPr>
            <p:nvPr/>
          </p:nvCxnSpPr>
          <p:spPr>
            <a:xfrm>
              <a:off x="5926664" y="2326532"/>
              <a:ext cx="2386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Conector reto 494">
              <a:extLst>
                <a:ext uri="{FF2B5EF4-FFF2-40B4-BE49-F238E27FC236}">
                  <a16:creationId xmlns:a16="http://schemas.microsoft.com/office/drawing/2014/main" id="{B0A186FF-5B16-4F20-BA26-709D8FA83234}"/>
                </a:ext>
              </a:extLst>
            </p:cNvPr>
            <p:cNvCxnSpPr>
              <a:cxnSpLocks/>
            </p:cNvCxnSpPr>
            <p:nvPr/>
          </p:nvCxnSpPr>
          <p:spPr>
            <a:xfrm>
              <a:off x="5517086" y="2935917"/>
              <a:ext cx="18883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to 495">
              <a:extLst>
                <a:ext uri="{FF2B5EF4-FFF2-40B4-BE49-F238E27FC236}">
                  <a16:creationId xmlns:a16="http://schemas.microsoft.com/office/drawing/2014/main" id="{7DA5330D-DBF7-4CC7-9493-C3E30D18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086" y="2572303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Conector reto 496">
              <a:extLst>
                <a:ext uri="{FF2B5EF4-FFF2-40B4-BE49-F238E27FC236}">
                  <a16:creationId xmlns:a16="http://schemas.microsoft.com/office/drawing/2014/main" id="{1E694B62-8E8D-40C0-9D0A-AE96F94E8713}"/>
                </a:ext>
              </a:extLst>
            </p:cNvPr>
            <p:cNvCxnSpPr>
              <a:endCxn id="529" idx="1"/>
            </p:cNvCxnSpPr>
            <p:nvPr/>
          </p:nvCxnSpPr>
          <p:spPr>
            <a:xfrm flipV="1">
              <a:off x="5509817" y="2208689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98" name="Agrupar 497">
              <a:extLst>
                <a:ext uri="{FF2B5EF4-FFF2-40B4-BE49-F238E27FC236}">
                  <a16:creationId xmlns:a16="http://schemas.microsoft.com/office/drawing/2014/main" id="{2A8768A9-AEE8-46E2-970F-376C08C3E402}"/>
                </a:ext>
              </a:extLst>
            </p:cNvPr>
            <p:cNvGrpSpPr/>
            <p:nvPr/>
          </p:nvGrpSpPr>
          <p:grpSpPr>
            <a:xfrm>
              <a:off x="5688258" y="2110974"/>
              <a:ext cx="381450" cy="215558"/>
              <a:chOff x="5214864" y="2323403"/>
              <a:chExt cx="767140" cy="452176"/>
            </a:xfrm>
          </p:grpSpPr>
          <p:sp>
            <p:nvSpPr>
              <p:cNvPr id="577" name="Retângulo 576">
                <a:extLst>
                  <a:ext uri="{FF2B5EF4-FFF2-40B4-BE49-F238E27FC236}">
                    <a16:creationId xmlns:a16="http://schemas.microsoft.com/office/drawing/2014/main" id="{F6083BC5-D243-465B-BAB5-F0AD635F1409}"/>
                  </a:ext>
                </a:extLst>
              </p:cNvPr>
              <p:cNvSpPr/>
              <p:nvPr/>
            </p:nvSpPr>
            <p:spPr>
              <a:xfrm>
                <a:off x="521486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577">
                <a:extLst>
                  <a:ext uri="{FF2B5EF4-FFF2-40B4-BE49-F238E27FC236}">
                    <a16:creationId xmlns:a16="http://schemas.microsoft.com/office/drawing/2014/main" id="{19DEF223-2216-4D4C-BF66-A87234DB84D6}"/>
                  </a:ext>
                </a:extLst>
              </p:cNvPr>
              <p:cNvSpPr/>
              <p:nvPr/>
            </p:nvSpPr>
            <p:spPr>
              <a:xfrm>
                <a:off x="540664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578">
                <a:extLst>
                  <a:ext uri="{FF2B5EF4-FFF2-40B4-BE49-F238E27FC236}">
                    <a16:creationId xmlns:a16="http://schemas.microsoft.com/office/drawing/2014/main" id="{B3EC294C-537D-4451-8A2B-E80A66F4D5E4}"/>
                  </a:ext>
                </a:extLst>
              </p:cNvPr>
              <p:cNvSpPr/>
              <p:nvPr/>
            </p:nvSpPr>
            <p:spPr>
              <a:xfrm>
                <a:off x="559843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579">
                <a:extLst>
                  <a:ext uri="{FF2B5EF4-FFF2-40B4-BE49-F238E27FC236}">
                    <a16:creationId xmlns:a16="http://schemas.microsoft.com/office/drawing/2014/main" id="{1FD365D7-114B-4A56-8673-801129ADDE09}"/>
                  </a:ext>
                </a:extLst>
              </p:cNvPr>
              <p:cNvSpPr/>
              <p:nvPr/>
            </p:nvSpPr>
            <p:spPr>
              <a:xfrm>
                <a:off x="579021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9" name="Agrupar 498">
              <a:extLst>
                <a:ext uri="{FF2B5EF4-FFF2-40B4-BE49-F238E27FC236}">
                  <a16:creationId xmlns:a16="http://schemas.microsoft.com/office/drawing/2014/main" id="{68A8D2F4-1849-438E-A474-E4715A12EABB}"/>
                </a:ext>
              </a:extLst>
            </p:cNvPr>
            <p:cNvGrpSpPr/>
            <p:nvPr/>
          </p:nvGrpSpPr>
          <p:grpSpPr>
            <a:xfrm>
              <a:off x="5688258" y="2462752"/>
              <a:ext cx="381450" cy="215558"/>
              <a:chOff x="5214864" y="3061329"/>
              <a:chExt cx="767140" cy="452176"/>
            </a:xfrm>
          </p:grpSpPr>
          <p:sp>
            <p:nvSpPr>
              <p:cNvPr id="573" name="Retângulo 572">
                <a:extLst>
                  <a:ext uri="{FF2B5EF4-FFF2-40B4-BE49-F238E27FC236}">
                    <a16:creationId xmlns:a16="http://schemas.microsoft.com/office/drawing/2014/main" id="{0351D32D-7430-4CA1-A61D-6A9CA4684620}"/>
                  </a:ext>
                </a:extLst>
              </p:cNvPr>
              <p:cNvSpPr/>
              <p:nvPr/>
            </p:nvSpPr>
            <p:spPr>
              <a:xfrm>
                <a:off x="521486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4" name="Retângulo 573">
                <a:extLst>
                  <a:ext uri="{FF2B5EF4-FFF2-40B4-BE49-F238E27FC236}">
                    <a16:creationId xmlns:a16="http://schemas.microsoft.com/office/drawing/2014/main" id="{20169725-6FED-48A9-BBC6-42069356302C}"/>
                  </a:ext>
                </a:extLst>
              </p:cNvPr>
              <p:cNvSpPr/>
              <p:nvPr/>
            </p:nvSpPr>
            <p:spPr>
              <a:xfrm>
                <a:off x="540664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5" name="Retângulo 574">
                <a:extLst>
                  <a:ext uri="{FF2B5EF4-FFF2-40B4-BE49-F238E27FC236}">
                    <a16:creationId xmlns:a16="http://schemas.microsoft.com/office/drawing/2014/main" id="{F5103E1B-4E81-47C6-812E-912B42F59C17}"/>
                  </a:ext>
                </a:extLst>
              </p:cNvPr>
              <p:cNvSpPr/>
              <p:nvPr/>
            </p:nvSpPr>
            <p:spPr>
              <a:xfrm>
                <a:off x="559843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575">
                <a:extLst>
                  <a:ext uri="{FF2B5EF4-FFF2-40B4-BE49-F238E27FC236}">
                    <a16:creationId xmlns:a16="http://schemas.microsoft.com/office/drawing/2014/main" id="{80632D6D-2B2B-4A55-8FF4-02565C7529C2}"/>
                  </a:ext>
                </a:extLst>
              </p:cNvPr>
              <p:cNvSpPr/>
              <p:nvPr/>
            </p:nvSpPr>
            <p:spPr>
              <a:xfrm>
                <a:off x="579021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0" name="Agrupar 499">
              <a:extLst>
                <a:ext uri="{FF2B5EF4-FFF2-40B4-BE49-F238E27FC236}">
                  <a16:creationId xmlns:a16="http://schemas.microsoft.com/office/drawing/2014/main" id="{D6292B55-4AB1-412D-B881-850D3FBAE7DB}"/>
                </a:ext>
              </a:extLst>
            </p:cNvPr>
            <p:cNvGrpSpPr/>
            <p:nvPr/>
          </p:nvGrpSpPr>
          <p:grpSpPr>
            <a:xfrm>
              <a:off x="5688258" y="2817558"/>
              <a:ext cx="381450" cy="215558"/>
              <a:chOff x="5214864" y="3805605"/>
              <a:chExt cx="767140" cy="452176"/>
            </a:xfrm>
          </p:grpSpPr>
          <p:sp>
            <p:nvSpPr>
              <p:cNvPr id="569" name="Retângulo 568">
                <a:extLst>
                  <a:ext uri="{FF2B5EF4-FFF2-40B4-BE49-F238E27FC236}">
                    <a16:creationId xmlns:a16="http://schemas.microsoft.com/office/drawing/2014/main" id="{C08A354E-C128-441E-9892-4F01BE6D879C}"/>
                  </a:ext>
                </a:extLst>
              </p:cNvPr>
              <p:cNvSpPr/>
              <p:nvPr/>
            </p:nvSpPr>
            <p:spPr>
              <a:xfrm>
                <a:off x="521486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569">
                <a:extLst>
                  <a:ext uri="{FF2B5EF4-FFF2-40B4-BE49-F238E27FC236}">
                    <a16:creationId xmlns:a16="http://schemas.microsoft.com/office/drawing/2014/main" id="{5CFFFD49-C280-43F3-8B50-F91FEE911DDD}"/>
                  </a:ext>
                </a:extLst>
              </p:cNvPr>
              <p:cNvSpPr/>
              <p:nvPr/>
            </p:nvSpPr>
            <p:spPr>
              <a:xfrm>
                <a:off x="540664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570">
                <a:extLst>
                  <a:ext uri="{FF2B5EF4-FFF2-40B4-BE49-F238E27FC236}">
                    <a16:creationId xmlns:a16="http://schemas.microsoft.com/office/drawing/2014/main" id="{EFA8C1D5-1E54-475C-8AD4-BD5226F46144}"/>
                  </a:ext>
                </a:extLst>
              </p:cNvPr>
              <p:cNvSpPr/>
              <p:nvPr/>
            </p:nvSpPr>
            <p:spPr>
              <a:xfrm>
                <a:off x="559843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571">
                <a:extLst>
                  <a:ext uri="{FF2B5EF4-FFF2-40B4-BE49-F238E27FC236}">
                    <a16:creationId xmlns:a16="http://schemas.microsoft.com/office/drawing/2014/main" id="{9B9FC22E-E71E-4DEE-810D-3BD8D68E8DA2}"/>
                  </a:ext>
                </a:extLst>
              </p:cNvPr>
              <p:cNvSpPr/>
              <p:nvPr/>
            </p:nvSpPr>
            <p:spPr>
              <a:xfrm>
                <a:off x="579021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1" name="Agrupar 500">
              <a:extLst>
                <a:ext uri="{FF2B5EF4-FFF2-40B4-BE49-F238E27FC236}">
                  <a16:creationId xmlns:a16="http://schemas.microsoft.com/office/drawing/2014/main" id="{B89A94D7-0A7D-45E0-B285-D35B48046724}"/>
                </a:ext>
              </a:extLst>
            </p:cNvPr>
            <p:cNvGrpSpPr/>
            <p:nvPr/>
          </p:nvGrpSpPr>
          <p:grpSpPr>
            <a:xfrm>
              <a:off x="5688257" y="3387920"/>
              <a:ext cx="381449" cy="215558"/>
              <a:chOff x="5214862" y="5002056"/>
              <a:chExt cx="767139" cy="452176"/>
            </a:xfrm>
          </p:grpSpPr>
          <p:sp>
            <p:nvSpPr>
              <p:cNvPr id="565" name="Retângulo 564">
                <a:extLst>
                  <a:ext uri="{FF2B5EF4-FFF2-40B4-BE49-F238E27FC236}">
                    <a16:creationId xmlns:a16="http://schemas.microsoft.com/office/drawing/2014/main" id="{C2B39570-48E0-44A0-A8B8-31527AE48CDC}"/>
                  </a:ext>
                </a:extLst>
              </p:cNvPr>
              <p:cNvSpPr/>
              <p:nvPr/>
            </p:nvSpPr>
            <p:spPr>
              <a:xfrm>
                <a:off x="5214862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6" name="Retângulo 565">
                <a:extLst>
                  <a:ext uri="{FF2B5EF4-FFF2-40B4-BE49-F238E27FC236}">
                    <a16:creationId xmlns:a16="http://schemas.microsoft.com/office/drawing/2014/main" id="{D76CB21D-49C5-4BF8-9D05-B02AE7815539}"/>
                  </a:ext>
                </a:extLst>
              </p:cNvPr>
              <p:cNvSpPr/>
              <p:nvPr/>
            </p:nvSpPr>
            <p:spPr>
              <a:xfrm>
                <a:off x="540664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7" name="Retângulo 566">
                <a:extLst>
                  <a:ext uri="{FF2B5EF4-FFF2-40B4-BE49-F238E27FC236}">
                    <a16:creationId xmlns:a16="http://schemas.microsoft.com/office/drawing/2014/main" id="{32E11A94-FBC4-485B-A602-FE254B48D15F}"/>
                  </a:ext>
                </a:extLst>
              </p:cNvPr>
              <p:cNvSpPr/>
              <p:nvPr/>
            </p:nvSpPr>
            <p:spPr>
              <a:xfrm>
                <a:off x="5598430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567">
                <a:extLst>
                  <a:ext uri="{FF2B5EF4-FFF2-40B4-BE49-F238E27FC236}">
                    <a16:creationId xmlns:a16="http://schemas.microsoft.com/office/drawing/2014/main" id="{5CB2E9D8-40D6-4F43-8478-A4C271EFF117}"/>
                  </a:ext>
                </a:extLst>
              </p:cNvPr>
              <p:cNvSpPr/>
              <p:nvPr/>
            </p:nvSpPr>
            <p:spPr>
              <a:xfrm>
                <a:off x="579021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2" name="Agrupar 501">
              <a:extLst>
                <a:ext uri="{FF2B5EF4-FFF2-40B4-BE49-F238E27FC236}">
                  <a16:creationId xmlns:a16="http://schemas.microsoft.com/office/drawing/2014/main" id="{49574A58-CE59-43FE-9638-D4D1A3D805FE}"/>
                </a:ext>
              </a:extLst>
            </p:cNvPr>
            <p:cNvGrpSpPr/>
            <p:nvPr/>
          </p:nvGrpSpPr>
          <p:grpSpPr>
            <a:xfrm>
              <a:off x="6205478" y="2110974"/>
              <a:ext cx="381450" cy="215558"/>
              <a:chOff x="6255054" y="2323403"/>
              <a:chExt cx="767140" cy="452176"/>
            </a:xfrm>
          </p:grpSpPr>
          <p:sp>
            <p:nvSpPr>
              <p:cNvPr id="561" name="Retângulo 560">
                <a:extLst>
                  <a:ext uri="{FF2B5EF4-FFF2-40B4-BE49-F238E27FC236}">
                    <a16:creationId xmlns:a16="http://schemas.microsoft.com/office/drawing/2014/main" id="{F272BA29-A151-4240-A15F-1AF907786AEC}"/>
                  </a:ext>
                </a:extLst>
              </p:cNvPr>
              <p:cNvSpPr/>
              <p:nvPr/>
            </p:nvSpPr>
            <p:spPr>
              <a:xfrm>
                <a:off x="625505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561">
                <a:extLst>
                  <a:ext uri="{FF2B5EF4-FFF2-40B4-BE49-F238E27FC236}">
                    <a16:creationId xmlns:a16="http://schemas.microsoft.com/office/drawing/2014/main" id="{C29D0732-C7F4-452B-A74C-BCB9937C098D}"/>
                  </a:ext>
                </a:extLst>
              </p:cNvPr>
              <p:cNvSpPr/>
              <p:nvPr/>
            </p:nvSpPr>
            <p:spPr>
              <a:xfrm>
                <a:off x="644683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562">
                <a:extLst>
                  <a:ext uri="{FF2B5EF4-FFF2-40B4-BE49-F238E27FC236}">
                    <a16:creationId xmlns:a16="http://schemas.microsoft.com/office/drawing/2014/main" id="{6790A0C2-E25E-4338-8D06-7AEFBDFE5F59}"/>
                  </a:ext>
                </a:extLst>
              </p:cNvPr>
              <p:cNvSpPr/>
              <p:nvPr/>
            </p:nvSpPr>
            <p:spPr>
              <a:xfrm>
                <a:off x="663862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563">
                <a:extLst>
                  <a:ext uri="{FF2B5EF4-FFF2-40B4-BE49-F238E27FC236}">
                    <a16:creationId xmlns:a16="http://schemas.microsoft.com/office/drawing/2014/main" id="{28B7CCE2-DEEC-40CD-8230-2C616382E386}"/>
                  </a:ext>
                </a:extLst>
              </p:cNvPr>
              <p:cNvSpPr/>
              <p:nvPr/>
            </p:nvSpPr>
            <p:spPr>
              <a:xfrm>
                <a:off x="683040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3" name="Agrupar 502">
              <a:extLst>
                <a:ext uri="{FF2B5EF4-FFF2-40B4-BE49-F238E27FC236}">
                  <a16:creationId xmlns:a16="http://schemas.microsoft.com/office/drawing/2014/main" id="{6D133B92-EED3-4307-9E62-034ECA157047}"/>
                </a:ext>
              </a:extLst>
            </p:cNvPr>
            <p:cNvGrpSpPr/>
            <p:nvPr/>
          </p:nvGrpSpPr>
          <p:grpSpPr>
            <a:xfrm>
              <a:off x="6205478" y="2462752"/>
              <a:ext cx="381450" cy="215558"/>
              <a:chOff x="6255054" y="3061329"/>
              <a:chExt cx="767140" cy="452176"/>
            </a:xfrm>
          </p:grpSpPr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id="{86C3B2A9-5797-411A-A810-780374EEC02E}"/>
                  </a:ext>
                </a:extLst>
              </p:cNvPr>
              <p:cNvSpPr/>
              <p:nvPr/>
            </p:nvSpPr>
            <p:spPr>
              <a:xfrm>
                <a:off x="625505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id="{5D5F1747-0C50-4F6E-8290-99DD62B860E6}"/>
                  </a:ext>
                </a:extLst>
              </p:cNvPr>
              <p:cNvSpPr/>
              <p:nvPr/>
            </p:nvSpPr>
            <p:spPr>
              <a:xfrm>
                <a:off x="644683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EBB5FC09-AC31-46D4-8713-BC3F3F2D2EAB}"/>
                  </a:ext>
                </a:extLst>
              </p:cNvPr>
              <p:cNvSpPr/>
              <p:nvPr/>
            </p:nvSpPr>
            <p:spPr>
              <a:xfrm>
                <a:off x="663862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559">
                <a:extLst>
                  <a:ext uri="{FF2B5EF4-FFF2-40B4-BE49-F238E27FC236}">
                    <a16:creationId xmlns:a16="http://schemas.microsoft.com/office/drawing/2014/main" id="{6BB5A477-7C4B-415A-9E0D-D45A94706C89}"/>
                  </a:ext>
                </a:extLst>
              </p:cNvPr>
              <p:cNvSpPr/>
              <p:nvPr/>
            </p:nvSpPr>
            <p:spPr>
              <a:xfrm>
                <a:off x="683040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4" name="Agrupar 503">
              <a:extLst>
                <a:ext uri="{FF2B5EF4-FFF2-40B4-BE49-F238E27FC236}">
                  <a16:creationId xmlns:a16="http://schemas.microsoft.com/office/drawing/2014/main" id="{BD6E3511-14C8-4CEC-BF86-9620CDDB8575}"/>
                </a:ext>
              </a:extLst>
            </p:cNvPr>
            <p:cNvGrpSpPr/>
            <p:nvPr/>
          </p:nvGrpSpPr>
          <p:grpSpPr>
            <a:xfrm>
              <a:off x="6205478" y="2817558"/>
              <a:ext cx="381450" cy="215558"/>
              <a:chOff x="6255054" y="3805605"/>
              <a:chExt cx="767140" cy="452176"/>
            </a:xfrm>
          </p:grpSpPr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id="{5453A0D8-A86F-46F1-B1FE-94484082F3AF}"/>
                  </a:ext>
                </a:extLst>
              </p:cNvPr>
              <p:cNvSpPr/>
              <p:nvPr/>
            </p:nvSpPr>
            <p:spPr>
              <a:xfrm>
                <a:off x="625505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id="{95C24D18-6F9A-4387-88F4-780B016417A5}"/>
                  </a:ext>
                </a:extLst>
              </p:cNvPr>
              <p:cNvSpPr/>
              <p:nvPr/>
            </p:nvSpPr>
            <p:spPr>
              <a:xfrm>
                <a:off x="644683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id="{2E3DA0B9-0E11-4B7A-875C-23D30C75C0F0}"/>
                  </a:ext>
                </a:extLst>
              </p:cNvPr>
              <p:cNvSpPr/>
              <p:nvPr/>
            </p:nvSpPr>
            <p:spPr>
              <a:xfrm>
                <a:off x="663862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id="{64A4B90A-4A7D-4639-81D2-497D8C308E27}"/>
                  </a:ext>
                </a:extLst>
              </p:cNvPr>
              <p:cNvSpPr/>
              <p:nvPr/>
            </p:nvSpPr>
            <p:spPr>
              <a:xfrm>
                <a:off x="683040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05" name="Agrupar 504">
              <a:extLst>
                <a:ext uri="{FF2B5EF4-FFF2-40B4-BE49-F238E27FC236}">
                  <a16:creationId xmlns:a16="http://schemas.microsoft.com/office/drawing/2014/main" id="{D90CCDE4-E3CF-45EF-A361-86F44676618B}"/>
                </a:ext>
              </a:extLst>
            </p:cNvPr>
            <p:cNvGrpSpPr/>
            <p:nvPr/>
          </p:nvGrpSpPr>
          <p:grpSpPr>
            <a:xfrm>
              <a:off x="6205478" y="3387920"/>
              <a:ext cx="381453" cy="215558"/>
              <a:chOff x="6255053" y="5002056"/>
              <a:chExt cx="767146" cy="452176"/>
            </a:xfrm>
          </p:grpSpPr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id="{637F48D7-6D5F-49FF-AE84-0668B689BAC5}"/>
                  </a:ext>
                </a:extLst>
              </p:cNvPr>
              <p:cNvSpPr/>
              <p:nvPr/>
            </p:nvSpPr>
            <p:spPr>
              <a:xfrm>
                <a:off x="6255053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id="{3803E959-E67E-4DB5-9C56-85709C468FC3}"/>
                  </a:ext>
                </a:extLst>
              </p:cNvPr>
              <p:cNvSpPr/>
              <p:nvPr/>
            </p:nvSpPr>
            <p:spPr>
              <a:xfrm>
                <a:off x="644683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id="{EF16F3B5-E975-43F5-B37A-8E80E3EA97F9}"/>
                  </a:ext>
                </a:extLst>
              </p:cNvPr>
              <p:cNvSpPr/>
              <p:nvPr/>
            </p:nvSpPr>
            <p:spPr>
              <a:xfrm>
                <a:off x="663862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379E69EE-C86A-4B39-9161-DA2BB6A88482}"/>
                  </a:ext>
                </a:extLst>
              </p:cNvPr>
              <p:cNvSpPr/>
              <p:nvPr/>
            </p:nvSpPr>
            <p:spPr>
              <a:xfrm>
                <a:off x="6830414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6" name="Agrupar 505">
              <a:extLst>
                <a:ext uri="{FF2B5EF4-FFF2-40B4-BE49-F238E27FC236}">
                  <a16:creationId xmlns:a16="http://schemas.microsoft.com/office/drawing/2014/main" id="{0A5D794E-019B-4BD0-986E-862CE6A3FD93}"/>
                </a:ext>
              </a:extLst>
            </p:cNvPr>
            <p:cNvGrpSpPr/>
            <p:nvPr/>
          </p:nvGrpSpPr>
          <p:grpSpPr>
            <a:xfrm>
              <a:off x="6735695" y="2112753"/>
              <a:ext cx="381450" cy="215558"/>
              <a:chOff x="7321383" y="2327135"/>
              <a:chExt cx="767140" cy="452176"/>
            </a:xfrm>
          </p:grpSpPr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id="{8B452618-BA53-4C50-957A-E76DF82A5E63}"/>
                  </a:ext>
                </a:extLst>
              </p:cNvPr>
              <p:cNvSpPr/>
              <p:nvPr/>
            </p:nvSpPr>
            <p:spPr>
              <a:xfrm>
                <a:off x="732138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4DA2400E-9115-43BF-93D9-361569728F5A}"/>
                  </a:ext>
                </a:extLst>
              </p:cNvPr>
              <p:cNvSpPr/>
              <p:nvPr/>
            </p:nvSpPr>
            <p:spPr>
              <a:xfrm>
                <a:off x="751316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id="{AE676E9F-AF09-43FE-9683-0B83149E7B39}"/>
                  </a:ext>
                </a:extLst>
              </p:cNvPr>
              <p:cNvSpPr/>
              <p:nvPr/>
            </p:nvSpPr>
            <p:spPr>
              <a:xfrm>
                <a:off x="770495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id="{5925DFDF-40FF-4D69-87F5-97F7E3E2E11A}"/>
                  </a:ext>
                </a:extLst>
              </p:cNvPr>
              <p:cNvSpPr/>
              <p:nvPr/>
            </p:nvSpPr>
            <p:spPr>
              <a:xfrm>
                <a:off x="789673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07" name="Agrupar 506">
              <a:extLst>
                <a:ext uri="{FF2B5EF4-FFF2-40B4-BE49-F238E27FC236}">
                  <a16:creationId xmlns:a16="http://schemas.microsoft.com/office/drawing/2014/main" id="{AC4B5E99-6C1C-48AF-8A80-28BFC078961C}"/>
                </a:ext>
              </a:extLst>
            </p:cNvPr>
            <p:cNvGrpSpPr/>
            <p:nvPr/>
          </p:nvGrpSpPr>
          <p:grpSpPr>
            <a:xfrm>
              <a:off x="6735695" y="2464531"/>
              <a:ext cx="381450" cy="215558"/>
              <a:chOff x="7321383" y="3065061"/>
              <a:chExt cx="767140" cy="452176"/>
            </a:xfrm>
          </p:grpSpPr>
          <p:sp>
            <p:nvSpPr>
              <p:cNvPr id="541" name="Retângulo 540">
                <a:extLst>
                  <a:ext uri="{FF2B5EF4-FFF2-40B4-BE49-F238E27FC236}">
                    <a16:creationId xmlns:a16="http://schemas.microsoft.com/office/drawing/2014/main" id="{314FF60C-E227-4AB6-B9FA-E98CC3754BE8}"/>
                  </a:ext>
                </a:extLst>
              </p:cNvPr>
              <p:cNvSpPr/>
              <p:nvPr/>
            </p:nvSpPr>
            <p:spPr>
              <a:xfrm>
                <a:off x="732138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id="{4F31C0E3-9287-454F-811F-D9D7E17AC0C8}"/>
                  </a:ext>
                </a:extLst>
              </p:cNvPr>
              <p:cNvSpPr/>
              <p:nvPr/>
            </p:nvSpPr>
            <p:spPr>
              <a:xfrm>
                <a:off x="751316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id="{9A324F84-A17F-408F-9799-C732408C15F1}"/>
                  </a:ext>
                </a:extLst>
              </p:cNvPr>
              <p:cNvSpPr/>
              <p:nvPr/>
            </p:nvSpPr>
            <p:spPr>
              <a:xfrm>
                <a:off x="770495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2D0E2963-28FE-479B-9EE0-C46FC79B574D}"/>
                  </a:ext>
                </a:extLst>
              </p:cNvPr>
              <p:cNvSpPr/>
              <p:nvPr/>
            </p:nvSpPr>
            <p:spPr>
              <a:xfrm>
                <a:off x="789673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08" name="Agrupar 507">
              <a:extLst>
                <a:ext uri="{FF2B5EF4-FFF2-40B4-BE49-F238E27FC236}">
                  <a16:creationId xmlns:a16="http://schemas.microsoft.com/office/drawing/2014/main" id="{A06D27D7-C865-4497-AB82-217626450F42}"/>
                </a:ext>
              </a:extLst>
            </p:cNvPr>
            <p:cNvGrpSpPr/>
            <p:nvPr/>
          </p:nvGrpSpPr>
          <p:grpSpPr>
            <a:xfrm>
              <a:off x="6735695" y="2819337"/>
              <a:ext cx="381450" cy="215558"/>
              <a:chOff x="7321383" y="3809337"/>
              <a:chExt cx="767140" cy="452176"/>
            </a:xfrm>
          </p:grpSpPr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id="{F68A69CA-5082-4709-A5B9-7D5DBA5335C3}"/>
                  </a:ext>
                </a:extLst>
              </p:cNvPr>
              <p:cNvSpPr/>
              <p:nvPr/>
            </p:nvSpPr>
            <p:spPr>
              <a:xfrm>
                <a:off x="732138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id="{C0CDB20C-A9CC-481B-BEFB-DECB31C7BAAC}"/>
                  </a:ext>
                </a:extLst>
              </p:cNvPr>
              <p:cNvSpPr/>
              <p:nvPr/>
            </p:nvSpPr>
            <p:spPr>
              <a:xfrm>
                <a:off x="751316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5BE18E44-F5D7-4BE8-9C04-F8820866C28D}"/>
                  </a:ext>
                </a:extLst>
              </p:cNvPr>
              <p:cNvSpPr/>
              <p:nvPr/>
            </p:nvSpPr>
            <p:spPr>
              <a:xfrm>
                <a:off x="770495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40" name="Retângulo 539">
                <a:extLst>
                  <a:ext uri="{FF2B5EF4-FFF2-40B4-BE49-F238E27FC236}">
                    <a16:creationId xmlns:a16="http://schemas.microsoft.com/office/drawing/2014/main" id="{A968C30D-C7FA-4B91-94EB-767CF6B6D525}"/>
                  </a:ext>
                </a:extLst>
              </p:cNvPr>
              <p:cNvSpPr/>
              <p:nvPr/>
            </p:nvSpPr>
            <p:spPr>
              <a:xfrm>
                <a:off x="789673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09" name="Agrupar 508">
              <a:extLst>
                <a:ext uri="{FF2B5EF4-FFF2-40B4-BE49-F238E27FC236}">
                  <a16:creationId xmlns:a16="http://schemas.microsoft.com/office/drawing/2014/main" id="{FB10893C-0051-45AB-8BF0-59DEF68F7D72}"/>
                </a:ext>
              </a:extLst>
            </p:cNvPr>
            <p:cNvGrpSpPr/>
            <p:nvPr/>
          </p:nvGrpSpPr>
          <p:grpSpPr>
            <a:xfrm>
              <a:off x="6735695" y="3389699"/>
              <a:ext cx="381453" cy="215558"/>
              <a:chOff x="7321382" y="5005788"/>
              <a:chExt cx="767146" cy="452176"/>
            </a:xfrm>
          </p:grpSpPr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0D578AB5-1A8A-4641-8511-D6AC95B30A86}"/>
                  </a:ext>
                </a:extLst>
              </p:cNvPr>
              <p:cNvSpPr/>
              <p:nvPr/>
            </p:nvSpPr>
            <p:spPr>
              <a:xfrm>
                <a:off x="7321382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4" name="Retângulo 533">
                <a:extLst>
                  <a:ext uri="{FF2B5EF4-FFF2-40B4-BE49-F238E27FC236}">
                    <a16:creationId xmlns:a16="http://schemas.microsoft.com/office/drawing/2014/main" id="{1A223643-F3D7-4122-9872-F1C05D63A27E}"/>
                  </a:ext>
                </a:extLst>
              </p:cNvPr>
              <p:cNvSpPr/>
              <p:nvPr/>
            </p:nvSpPr>
            <p:spPr>
              <a:xfrm>
                <a:off x="7513164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4D585B42-A284-42C9-9321-5F5C45EDBD14}"/>
                  </a:ext>
                </a:extLst>
              </p:cNvPr>
              <p:cNvSpPr/>
              <p:nvPr/>
            </p:nvSpPr>
            <p:spPr>
              <a:xfrm>
                <a:off x="7704955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F0BB4308-AAB3-4833-BC66-2E81B6D8BAB6}"/>
                  </a:ext>
                </a:extLst>
              </p:cNvPr>
              <p:cNvSpPr/>
              <p:nvPr/>
            </p:nvSpPr>
            <p:spPr>
              <a:xfrm>
                <a:off x="7896743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10" name="Agrupar 509">
              <a:extLst>
                <a:ext uri="{FF2B5EF4-FFF2-40B4-BE49-F238E27FC236}">
                  <a16:creationId xmlns:a16="http://schemas.microsoft.com/office/drawing/2014/main" id="{B777AC31-A336-4370-AA5F-0EE6BF58E769}"/>
                </a:ext>
              </a:extLst>
            </p:cNvPr>
            <p:cNvGrpSpPr/>
            <p:nvPr/>
          </p:nvGrpSpPr>
          <p:grpSpPr>
            <a:xfrm>
              <a:off x="7390947" y="2100911"/>
              <a:ext cx="381450" cy="215558"/>
              <a:chOff x="8639172" y="2302292"/>
              <a:chExt cx="767140" cy="452176"/>
            </a:xfrm>
          </p:grpSpPr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id="{B0FB5882-58BB-4944-A5BB-47F108D48083}"/>
                  </a:ext>
                </a:extLst>
              </p:cNvPr>
              <p:cNvSpPr/>
              <p:nvPr/>
            </p:nvSpPr>
            <p:spPr>
              <a:xfrm>
                <a:off x="863917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0" name="Retângulo 529">
                <a:extLst>
                  <a:ext uri="{FF2B5EF4-FFF2-40B4-BE49-F238E27FC236}">
                    <a16:creationId xmlns:a16="http://schemas.microsoft.com/office/drawing/2014/main" id="{207820E1-3D6E-4856-95D0-BED29322C50C}"/>
                  </a:ext>
                </a:extLst>
              </p:cNvPr>
              <p:cNvSpPr/>
              <p:nvPr/>
            </p:nvSpPr>
            <p:spPr>
              <a:xfrm>
                <a:off x="883095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3D9EA64B-B398-4BC0-9807-1328B935AD71}"/>
                  </a:ext>
                </a:extLst>
              </p:cNvPr>
              <p:cNvSpPr/>
              <p:nvPr/>
            </p:nvSpPr>
            <p:spPr>
              <a:xfrm>
                <a:off x="902274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80382781-E9E4-45C0-B969-88649DEBC558}"/>
                  </a:ext>
                </a:extLst>
              </p:cNvPr>
              <p:cNvSpPr/>
              <p:nvPr/>
            </p:nvSpPr>
            <p:spPr>
              <a:xfrm>
                <a:off x="921452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id="{53776595-8DCA-4C57-84BB-4C45ED83006B}"/>
                </a:ext>
              </a:extLst>
            </p:cNvPr>
            <p:cNvGrpSpPr/>
            <p:nvPr/>
          </p:nvGrpSpPr>
          <p:grpSpPr>
            <a:xfrm>
              <a:off x="7390947" y="2452688"/>
              <a:ext cx="381450" cy="215558"/>
              <a:chOff x="8639172" y="3040218"/>
              <a:chExt cx="767140" cy="452176"/>
            </a:xfrm>
          </p:grpSpPr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id="{B1662052-AD48-4E98-AA81-1E111EA16256}"/>
                  </a:ext>
                </a:extLst>
              </p:cNvPr>
              <p:cNvSpPr/>
              <p:nvPr/>
            </p:nvSpPr>
            <p:spPr>
              <a:xfrm>
                <a:off x="863917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6" name="Retângulo 525">
                <a:extLst>
                  <a:ext uri="{FF2B5EF4-FFF2-40B4-BE49-F238E27FC236}">
                    <a16:creationId xmlns:a16="http://schemas.microsoft.com/office/drawing/2014/main" id="{5953EA90-4627-43A6-83C6-09A0511ED398}"/>
                  </a:ext>
                </a:extLst>
              </p:cNvPr>
              <p:cNvSpPr/>
              <p:nvPr/>
            </p:nvSpPr>
            <p:spPr>
              <a:xfrm>
                <a:off x="883095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08B3CDE2-6C57-4A46-ABF0-F7D175CA5015}"/>
                  </a:ext>
                </a:extLst>
              </p:cNvPr>
              <p:cNvSpPr/>
              <p:nvPr/>
            </p:nvSpPr>
            <p:spPr>
              <a:xfrm>
                <a:off x="902274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id="{03FD2BAB-A3F8-4EFD-8AB1-299F7484CF65}"/>
                  </a:ext>
                </a:extLst>
              </p:cNvPr>
              <p:cNvSpPr/>
              <p:nvPr/>
            </p:nvSpPr>
            <p:spPr>
              <a:xfrm>
                <a:off x="921452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id="{E6B032B7-3912-4C2B-A8C3-DC934F828396}"/>
                </a:ext>
              </a:extLst>
            </p:cNvPr>
            <p:cNvGrpSpPr/>
            <p:nvPr/>
          </p:nvGrpSpPr>
          <p:grpSpPr>
            <a:xfrm>
              <a:off x="7390947" y="2807494"/>
              <a:ext cx="381450" cy="215558"/>
              <a:chOff x="8639172" y="3784494"/>
              <a:chExt cx="767140" cy="452176"/>
            </a:xfrm>
          </p:grpSpPr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id="{B2FB8CAE-12F9-45D0-8AEA-A25481A11BA2}"/>
                  </a:ext>
                </a:extLst>
              </p:cNvPr>
              <p:cNvSpPr/>
              <p:nvPr/>
            </p:nvSpPr>
            <p:spPr>
              <a:xfrm>
                <a:off x="863917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2" name="Retângulo 521">
                <a:extLst>
                  <a:ext uri="{FF2B5EF4-FFF2-40B4-BE49-F238E27FC236}">
                    <a16:creationId xmlns:a16="http://schemas.microsoft.com/office/drawing/2014/main" id="{88FF52A9-C5B6-42A9-970A-1350A4A16B78}"/>
                  </a:ext>
                </a:extLst>
              </p:cNvPr>
              <p:cNvSpPr/>
              <p:nvPr/>
            </p:nvSpPr>
            <p:spPr>
              <a:xfrm>
                <a:off x="883095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id="{9ACC222A-EDC9-42F8-9D3D-7F5D34794B7F}"/>
                  </a:ext>
                </a:extLst>
              </p:cNvPr>
              <p:cNvSpPr/>
              <p:nvPr/>
            </p:nvSpPr>
            <p:spPr>
              <a:xfrm>
                <a:off x="902274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id="{A64AC7D9-2243-4091-8AE1-74CAFBB94FB5}"/>
                  </a:ext>
                </a:extLst>
              </p:cNvPr>
              <p:cNvSpPr/>
              <p:nvPr/>
            </p:nvSpPr>
            <p:spPr>
              <a:xfrm>
                <a:off x="921452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513" name="Agrupar 512">
              <a:extLst>
                <a:ext uri="{FF2B5EF4-FFF2-40B4-BE49-F238E27FC236}">
                  <a16:creationId xmlns:a16="http://schemas.microsoft.com/office/drawing/2014/main" id="{2F320A5F-D890-45A3-A891-BFE6A468069B}"/>
                </a:ext>
              </a:extLst>
            </p:cNvPr>
            <p:cNvGrpSpPr/>
            <p:nvPr/>
          </p:nvGrpSpPr>
          <p:grpSpPr>
            <a:xfrm>
              <a:off x="7390947" y="3377856"/>
              <a:ext cx="381453" cy="215558"/>
              <a:chOff x="8639171" y="4980945"/>
              <a:chExt cx="767146" cy="452176"/>
            </a:xfrm>
          </p:grpSpPr>
          <p:sp>
            <p:nvSpPr>
              <p:cNvPr id="517" name="Retângulo 516">
                <a:extLst>
                  <a:ext uri="{FF2B5EF4-FFF2-40B4-BE49-F238E27FC236}">
                    <a16:creationId xmlns:a16="http://schemas.microsoft.com/office/drawing/2014/main" id="{40D034B8-85D0-4F3B-9199-3D4B4C67DD96}"/>
                  </a:ext>
                </a:extLst>
              </p:cNvPr>
              <p:cNvSpPr/>
              <p:nvPr/>
            </p:nvSpPr>
            <p:spPr>
              <a:xfrm>
                <a:off x="8639171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id="{AE307879-7AF7-4D25-9429-6BEBEEC238CD}"/>
                  </a:ext>
                </a:extLst>
              </p:cNvPr>
              <p:cNvSpPr/>
              <p:nvPr/>
            </p:nvSpPr>
            <p:spPr>
              <a:xfrm>
                <a:off x="8830953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id="{0F39A7C6-00C8-4250-8512-6BED194D5067}"/>
                  </a:ext>
                </a:extLst>
              </p:cNvPr>
              <p:cNvSpPr/>
              <p:nvPr/>
            </p:nvSpPr>
            <p:spPr>
              <a:xfrm>
                <a:off x="9022744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520" name="Retângulo 519">
                <a:extLst>
                  <a:ext uri="{FF2B5EF4-FFF2-40B4-BE49-F238E27FC236}">
                    <a16:creationId xmlns:a16="http://schemas.microsoft.com/office/drawing/2014/main" id="{24A035B1-4CA7-4ADD-A687-3DC5397B230A}"/>
                  </a:ext>
                </a:extLst>
              </p:cNvPr>
              <p:cNvSpPr/>
              <p:nvPr/>
            </p:nvSpPr>
            <p:spPr>
              <a:xfrm>
                <a:off x="9214532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514" name="Retângulo 513">
              <a:extLst>
                <a:ext uri="{FF2B5EF4-FFF2-40B4-BE49-F238E27FC236}">
                  <a16:creationId xmlns:a16="http://schemas.microsoft.com/office/drawing/2014/main" id="{F41E31E0-9647-49F3-B08F-EA2E152E9662}"/>
                </a:ext>
              </a:extLst>
            </p:cNvPr>
            <p:cNvSpPr/>
            <p:nvPr/>
          </p:nvSpPr>
          <p:spPr>
            <a:xfrm>
              <a:off x="5122645" y="2100910"/>
              <a:ext cx="387172" cy="1502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linha</a:t>
              </a:r>
            </a:p>
          </p:txBody>
        </p:sp>
        <p:sp>
          <p:nvSpPr>
            <p:cNvPr id="515" name="Retângulo 514">
              <a:extLst>
                <a:ext uri="{FF2B5EF4-FFF2-40B4-BE49-F238E27FC236}">
                  <a16:creationId xmlns:a16="http://schemas.microsoft.com/office/drawing/2014/main" id="{C21A4B18-53F2-462B-AF28-2B9EA1C839DF}"/>
                </a:ext>
              </a:extLst>
            </p:cNvPr>
            <p:cNvSpPr/>
            <p:nvPr/>
          </p:nvSpPr>
          <p:spPr>
            <a:xfrm rot="5400000">
              <a:off x="6601334" y="2829648"/>
              <a:ext cx="257985" cy="2084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coluna</a:t>
              </a:r>
              <a:endParaRPr lang="pt-BR" dirty="0"/>
            </a:p>
          </p:txBody>
        </p:sp>
        <p:sp>
          <p:nvSpPr>
            <p:cNvPr id="516" name="CaixaDeTexto 515">
              <a:extLst>
                <a:ext uri="{FF2B5EF4-FFF2-40B4-BE49-F238E27FC236}">
                  <a16:creationId xmlns:a16="http://schemas.microsoft.com/office/drawing/2014/main" id="{60D0205E-A654-4EAE-B43C-0C6FD0A4C559}"/>
                </a:ext>
              </a:extLst>
            </p:cNvPr>
            <p:cNvSpPr txBox="1"/>
            <p:nvPr/>
          </p:nvSpPr>
          <p:spPr>
            <a:xfrm>
              <a:off x="7015192" y="3170164"/>
              <a:ext cx="550151" cy="21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pt-BR" sz="3600" dirty="0"/>
                <a:t>...</a:t>
              </a:r>
            </a:p>
          </p:txBody>
        </p:sp>
      </p:grpSp>
      <p:sp>
        <p:nvSpPr>
          <p:cNvPr id="581" name="Retângulo 580">
            <a:extLst>
              <a:ext uri="{FF2B5EF4-FFF2-40B4-BE49-F238E27FC236}">
                <a16:creationId xmlns:a16="http://schemas.microsoft.com/office/drawing/2014/main" id="{F44A3C60-5518-4875-8A94-C22EED057AF2}"/>
              </a:ext>
            </a:extLst>
          </p:cNvPr>
          <p:cNvSpPr/>
          <p:nvPr/>
        </p:nvSpPr>
        <p:spPr>
          <a:xfrm>
            <a:off x="8463996" y="2800752"/>
            <a:ext cx="2826830" cy="2063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2" name="Agrupar 581">
            <a:extLst>
              <a:ext uri="{FF2B5EF4-FFF2-40B4-BE49-F238E27FC236}">
                <a16:creationId xmlns:a16="http://schemas.microsoft.com/office/drawing/2014/main" id="{F981DC96-AA6F-49BF-8F2D-6FF0423C0FC2}"/>
              </a:ext>
            </a:extLst>
          </p:cNvPr>
          <p:cNvGrpSpPr/>
          <p:nvPr/>
        </p:nvGrpSpPr>
        <p:grpSpPr>
          <a:xfrm>
            <a:off x="8542405" y="2859652"/>
            <a:ext cx="2649755" cy="1899801"/>
            <a:chOff x="5122645" y="2100910"/>
            <a:chExt cx="2649755" cy="1899801"/>
          </a:xfrm>
        </p:grpSpPr>
        <p:cxnSp>
          <p:nvCxnSpPr>
            <p:cNvPr id="583" name="Conector reto 582">
              <a:extLst>
                <a:ext uri="{FF2B5EF4-FFF2-40B4-BE49-F238E27FC236}">
                  <a16:creationId xmlns:a16="http://schemas.microsoft.com/office/drawing/2014/main" id="{76837835-C284-4287-8E74-36A285589E8A}"/>
                </a:ext>
              </a:extLst>
            </p:cNvPr>
            <p:cNvCxnSpPr>
              <a:cxnSpLocks/>
              <a:endCxn id="610" idx="1"/>
            </p:cNvCxnSpPr>
            <p:nvPr/>
          </p:nvCxnSpPr>
          <p:spPr>
            <a:xfrm>
              <a:off x="5517086" y="3485635"/>
              <a:ext cx="18738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Conector reto 583">
              <a:extLst>
                <a:ext uri="{FF2B5EF4-FFF2-40B4-BE49-F238E27FC236}">
                  <a16:creationId xmlns:a16="http://schemas.microsoft.com/office/drawing/2014/main" id="{C00136F5-8062-424E-9A7F-AE0E9ABC57E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69" y="2316468"/>
              <a:ext cx="7239" cy="1426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Conector reto 584">
              <a:extLst>
                <a:ext uri="{FF2B5EF4-FFF2-40B4-BE49-F238E27FC236}">
                  <a16:creationId xmlns:a16="http://schemas.microsoft.com/office/drawing/2014/main" id="{5E35E63C-2771-494F-84C1-E3348589FAA8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22" y="2326532"/>
              <a:ext cx="7241" cy="1405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Conector reto 585">
              <a:extLst>
                <a:ext uri="{FF2B5EF4-FFF2-40B4-BE49-F238E27FC236}">
                  <a16:creationId xmlns:a16="http://schemas.microsoft.com/office/drawing/2014/main" id="{2640E581-57EB-44FE-B73F-060C900CC66B}"/>
                </a:ext>
              </a:extLst>
            </p:cNvPr>
            <p:cNvCxnSpPr>
              <a:cxnSpLocks/>
            </p:cNvCxnSpPr>
            <p:nvPr/>
          </p:nvCxnSpPr>
          <p:spPr>
            <a:xfrm>
              <a:off x="6441493" y="2326532"/>
              <a:ext cx="2387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Conector reto 586">
              <a:extLst>
                <a:ext uri="{FF2B5EF4-FFF2-40B4-BE49-F238E27FC236}">
                  <a16:creationId xmlns:a16="http://schemas.microsoft.com/office/drawing/2014/main" id="{42B50C13-973D-41C2-82CF-F427E9CBDB28}"/>
                </a:ext>
              </a:extLst>
            </p:cNvPr>
            <p:cNvCxnSpPr>
              <a:cxnSpLocks/>
              <a:stCxn id="672" idx="2"/>
            </p:cNvCxnSpPr>
            <p:nvPr/>
          </p:nvCxnSpPr>
          <p:spPr>
            <a:xfrm>
              <a:off x="5926664" y="2326532"/>
              <a:ext cx="2386" cy="1416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Conector reto 587">
              <a:extLst>
                <a:ext uri="{FF2B5EF4-FFF2-40B4-BE49-F238E27FC236}">
                  <a16:creationId xmlns:a16="http://schemas.microsoft.com/office/drawing/2014/main" id="{B5EAB425-1B55-4764-BF5A-5A1259CDD960}"/>
                </a:ext>
              </a:extLst>
            </p:cNvPr>
            <p:cNvCxnSpPr>
              <a:cxnSpLocks/>
            </p:cNvCxnSpPr>
            <p:nvPr/>
          </p:nvCxnSpPr>
          <p:spPr>
            <a:xfrm>
              <a:off x="5517086" y="2935917"/>
              <a:ext cx="188839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Conector reto 588">
              <a:extLst>
                <a:ext uri="{FF2B5EF4-FFF2-40B4-BE49-F238E27FC236}">
                  <a16:creationId xmlns:a16="http://schemas.microsoft.com/office/drawing/2014/main" id="{8801028E-8E5C-4C9C-A132-45D92BCAD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086" y="2572303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Conector reto 589">
              <a:extLst>
                <a:ext uri="{FF2B5EF4-FFF2-40B4-BE49-F238E27FC236}">
                  <a16:creationId xmlns:a16="http://schemas.microsoft.com/office/drawing/2014/main" id="{EE6EFD59-6CDF-492C-9DC8-B56EA87BAB8D}"/>
                </a:ext>
              </a:extLst>
            </p:cNvPr>
            <p:cNvCxnSpPr>
              <a:endCxn id="622" idx="1"/>
            </p:cNvCxnSpPr>
            <p:nvPr/>
          </p:nvCxnSpPr>
          <p:spPr>
            <a:xfrm flipV="1">
              <a:off x="5509817" y="2208689"/>
              <a:ext cx="1881130" cy="1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91" name="Agrupar 590">
              <a:extLst>
                <a:ext uri="{FF2B5EF4-FFF2-40B4-BE49-F238E27FC236}">
                  <a16:creationId xmlns:a16="http://schemas.microsoft.com/office/drawing/2014/main" id="{2858048E-46C6-4079-A71F-F579911F7726}"/>
                </a:ext>
              </a:extLst>
            </p:cNvPr>
            <p:cNvGrpSpPr/>
            <p:nvPr/>
          </p:nvGrpSpPr>
          <p:grpSpPr>
            <a:xfrm>
              <a:off x="5688258" y="2110974"/>
              <a:ext cx="381450" cy="215558"/>
              <a:chOff x="5214864" y="2323403"/>
              <a:chExt cx="767140" cy="452176"/>
            </a:xfrm>
          </p:grpSpPr>
          <p:sp>
            <p:nvSpPr>
              <p:cNvPr id="670" name="Retângulo 669">
                <a:extLst>
                  <a:ext uri="{FF2B5EF4-FFF2-40B4-BE49-F238E27FC236}">
                    <a16:creationId xmlns:a16="http://schemas.microsoft.com/office/drawing/2014/main" id="{65F67F07-020D-472C-8141-C433D0BCD490}"/>
                  </a:ext>
                </a:extLst>
              </p:cNvPr>
              <p:cNvSpPr/>
              <p:nvPr/>
            </p:nvSpPr>
            <p:spPr>
              <a:xfrm>
                <a:off x="521486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1" name="Retângulo 670">
                <a:extLst>
                  <a:ext uri="{FF2B5EF4-FFF2-40B4-BE49-F238E27FC236}">
                    <a16:creationId xmlns:a16="http://schemas.microsoft.com/office/drawing/2014/main" id="{A7995351-433C-4E2A-97E4-BE002E19ED73}"/>
                  </a:ext>
                </a:extLst>
              </p:cNvPr>
              <p:cNvSpPr/>
              <p:nvPr/>
            </p:nvSpPr>
            <p:spPr>
              <a:xfrm>
                <a:off x="540664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2" name="Retângulo 671">
                <a:extLst>
                  <a:ext uri="{FF2B5EF4-FFF2-40B4-BE49-F238E27FC236}">
                    <a16:creationId xmlns:a16="http://schemas.microsoft.com/office/drawing/2014/main" id="{AF76C691-3542-416C-9EDB-73D3A81BFBFD}"/>
                  </a:ext>
                </a:extLst>
              </p:cNvPr>
              <p:cNvSpPr/>
              <p:nvPr/>
            </p:nvSpPr>
            <p:spPr>
              <a:xfrm>
                <a:off x="559843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3" name="Retângulo 672">
                <a:extLst>
                  <a:ext uri="{FF2B5EF4-FFF2-40B4-BE49-F238E27FC236}">
                    <a16:creationId xmlns:a16="http://schemas.microsoft.com/office/drawing/2014/main" id="{72F891DC-363E-4FF9-9B0A-885B4C8DD575}"/>
                  </a:ext>
                </a:extLst>
              </p:cNvPr>
              <p:cNvSpPr/>
              <p:nvPr/>
            </p:nvSpPr>
            <p:spPr>
              <a:xfrm>
                <a:off x="579021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2" name="Agrupar 591">
              <a:extLst>
                <a:ext uri="{FF2B5EF4-FFF2-40B4-BE49-F238E27FC236}">
                  <a16:creationId xmlns:a16="http://schemas.microsoft.com/office/drawing/2014/main" id="{1F2A9E34-41C8-4D0F-A078-D52433337130}"/>
                </a:ext>
              </a:extLst>
            </p:cNvPr>
            <p:cNvGrpSpPr/>
            <p:nvPr/>
          </p:nvGrpSpPr>
          <p:grpSpPr>
            <a:xfrm>
              <a:off x="5688258" y="2462752"/>
              <a:ext cx="381450" cy="215558"/>
              <a:chOff x="5214864" y="3061329"/>
              <a:chExt cx="767140" cy="452176"/>
            </a:xfrm>
          </p:grpSpPr>
          <p:sp>
            <p:nvSpPr>
              <p:cNvPr id="666" name="Retângulo 665">
                <a:extLst>
                  <a:ext uri="{FF2B5EF4-FFF2-40B4-BE49-F238E27FC236}">
                    <a16:creationId xmlns:a16="http://schemas.microsoft.com/office/drawing/2014/main" id="{9A5FE8CA-FB9B-4D60-86B5-DAC5E95D35EB}"/>
                  </a:ext>
                </a:extLst>
              </p:cNvPr>
              <p:cNvSpPr/>
              <p:nvPr/>
            </p:nvSpPr>
            <p:spPr>
              <a:xfrm>
                <a:off x="521486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7" name="Retângulo 666">
                <a:extLst>
                  <a:ext uri="{FF2B5EF4-FFF2-40B4-BE49-F238E27FC236}">
                    <a16:creationId xmlns:a16="http://schemas.microsoft.com/office/drawing/2014/main" id="{6582ACC0-8E4B-45FD-9239-4657E67DB264}"/>
                  </a:ext>
                </a:extLst>
              </p:cNvPr>
              <p:cNvSpPr/>
              <p:nvPr/>
            </p:nvSpPr>
            <p:spPr>
              <a:xfrm>
                <a:off x="540664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8" name="Retângulo 667">
                <a:extLst>
                  <a:ext uri="{FF2B5EF4-FFF2-40B4-BE49-F238E27FC236}">
                    <a16:creationId xmlns:a16="http://schemas.microsoft.com/office/drawing/2014/main" id="{93597FA7-D024-4417-A1F3-ADB7ED86EC90}"/>
                  </a:ext>
                </a:extLst>
              </p:cNvPr>
              <p:cNvSpPr/>
              <p:nvPr/>
            </p:nvSpPr>
            <p:spPr>
              <a:xfrm>
                <a:off x="559843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9" name="Retângulo 668">
                <a:extLst>
                  <a:ext uri="{FF2B5EF4-FFF2-40B4-BE49-F238E27FC236}">
                    <a16:creationId xmlns:a16="http://schemas.microsoft.com/office/drawing/2014/main" id="{9B2E895A-5E3A-4E3A-B038-281C303B17F6}"/>
                  </a:ext>
                </a:extLst>
              </p:cNvPr>
              <p:cNvSpPr/>
              <p:nvPr/>
            </p:nvSpPr>
            <p:spPr>
              <a:xfrm>
                <a:off x="579021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3" name="Agrupar 592">
              <a:extLst>
                <a:ext uri="{FF2B5EF4-FFF2-40B4-BE49-F238E27FC236}">
                  <a16:creationId xmlns:a16="http://schemas.microsoft.com/office/drawing/2014/main" id="{D11237C0-3D42-4BDF-AF5D-A97A8147DE42}"/>
                </a:ext>
              </a:extLst>
            </p:cNvPr>
            <p:cNvGrpSpPr/>
            <p:nvPr/>
          </p:nvGrpSpPr>
          <p:grpSpPr>
            <a:xfrm>
              <a:off x="5688258" y="2817558"/>
              <a:ext cx="381450" cy="215558"/>
              <a:chOff x="5214864" y="3805605"/>
              <a:chExt cx="767140" cy="452176"/>
            </a:xfrm>
          </p:grpSpPr>
          <p:sp>
            <p:nvSpPr>
              <p:cNvPr id="662" name="Retângulo 661">
                <a:extLst>
                  <a:ext uri="{FF2B5EF4-FFF2-40B4-BE49-F238E27FC236}">
                    <a16:creationId xmlns:a16="http://schemas.microsoft.com/office/drawing/2014/main" id="{6DF5F16C-6295-4672-8232-3DD4CAA40733}"/>
                  </a:ext>
                </a:extLst>
              </p:cNvPr>
              <p:cNvSpPr/>
              <p:nvPr/>
            </p:nvSpPr>
            <p:spPr>
              <a:xfrm>
                <a:off x="521486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3" name="Retângulo 662">
                <a:extLst>
                  <a:ext uri="{FF2B5EF4-FFF2-40B4-BE49-F238E27FC236}">
                    <a16:creationId xmlns:a16="http://schemas.microsoft.com/office/drawing/2014/main" id="{3FE1C5D6-C54C-420F-876A-5FA69D7A4800}"/>
                  </a:ext>
                </a:extLst>
              </p:cNvPr>
              <p:cNvSpPr/>
              <p:nvPr/>
            </p:nvSpPr>
            <p:spPr>
              <a:xfrm>
                <a:off x="540664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4" name="Retângulo 663">
                <a:extLst>
                  <a:ext uri="{FF2B5EF4-FFF2-40B4-BE49-F238E27FC236}">
                    <a16:creationId xmlns:a16="http://schemas.microsoft.com/office/drawing/2014/main" id="{7C23C200-2E78-43FC-9101-7ABF738ED6BF}"/>
                  </a:ext>
                </a:extLst>
              </p:cNvPr>
              <p:cNvSpPr/>
              <p:nvPr/>
            </p:nvSpPr>
            <p:spPr>
              <a:xfrm>
                <a:off x="559843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5" name="Retângulo 664">
                <a:extLst>
                  <a:ext uri="{FF2B5EF4-FFF2-40B4-BE49-F238E27FC236}">
                    <a16:creationId xmlns:a16="http://schemas.microsoft.com/office/drawing/2014/main" id="{7519B3D8-7E13-47FE-BD69-4D2F428B3920}"/>
                  </a:ext>
                </a:extLst>
              </p:cNvPr>
              <p:cNvSpPr/>
              <p:nvPr/>
            </p:nvSpPr>
            <p:spPr>
              <a:xfrm>
                <a:off x="579021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4" name="Agrupar 593">
              <a:extLst>
                <a:ext uri="{FF2B5EF4-FFF2-40B4-BE49-F238E27FC236}">
                  <a16:creationId xmlns:a16="http://schemas.microsoft.com/office/drawing/2014/main" id="{DF79C916-491B-47E3-9DEB-C9BAE76BF92F}"/>
                </a:ext>
              </a:extLst>
            </p:cNvPr>
            <p:cNvGrpSpPr/>
            <p:nvPr/>
          </p:nvGrpSpPr>
          <p:grpSpPr>
            <a:xfrm>
              <a:off x="5688257" y="3387920"/>
              <a:ext cx="381449" cy="215558"/>
              <a:chOff x="5214862" y="5002056"/>
              <a:chExt cx="767139" cy="452176"/>
            </a:xfrm>
          </p:grpSpPr>
          <p:sp>
            <p:nvSpPr>
              <p:cNvPr id="658" name="Retângulo 657">
                <a:extLst>
                  <a:ext uri="{FF2B5EF4-FFF2-40B4-BE49-F238E27FC236}">
                    <a16:creationId xmlns:a16="http://schemas.microsoft.com/office/drawing/2014/main" id="{CD9461B1-38A1-46F8-9FC5-1C975E52C613}"/>
                  </a:ext>
                </a:extLst>
              </p:cNvPr>
              <p:cNvSpPr/>
              <p:nvPr/>
            </p:nvSpPr>
            <p:spPr>
              <a:xfrm>
                <a:off x="5214862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9" name="Retângulo 658">
                <a:extLst>
                  <a:ext uri="{FF2B5EF4-FFF2-40B4-BE49-F238E27FC236}">
                    <a16:creationId xmlns:a16="http://schemas.microsoft.com/office/drawing/2014/main" id="{906824C0-F229-448E-BF18-BF1FD9956F5F}"/>
                  </a:ext>
                </a:extLst>
              </p:cNvPr>
              <p:cNvSpPr/>
              <p:nvPr/>
            </p:nvSpPr>
            <p:spPr>
              <a:xfrm>
                <a:off x="540664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0" name="Retângulo 659">
                <a:extLst>
                  <a:ext uri="{FF2B5EF4-FFF2-40B4-BE49-F238E27FC236}">
                    <a16:creationId xmlns:a16="http://schemas.microsoft.com/office/drawing/2014/main" id="{1E7D2C9F-2948-4A9F-9C3F-662A2BD9CDF3}"/>
                  </a:ext>
                </a:extLst>
              </p:cNvPr>
              <p:cNvSpPr/>
              <p:nvPr/>
            </p:nvSpPr>
            <p:spPr>
              <a:xfrm>
                <a:off x="5598430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1" name="Retângulo 660">
                <a:extLst>
                  <a:ext uri="{FF2B5EF4-FFF2-40B4-BE49-F238E27FC236}">
                    <a16:creationId xmlns:a16="http://schemas.microsoft.com/office/drawing/2014/main" id="{121EEF3E-4D39-4D59-9ECA-E4774954DB27}"/>
                  </a:ext>
                </a:extLst>
              </p:cNvPr>
              <p:cNvSpPr/>
              <p:nvPr/>
            </p:nvSpPr>
            <p:spPr>
              <a:xfrm>
                <a:off x="579021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5" name="Agrupar 594">
              <a:extLst>
                <a:ext uri="{FF2B5EF4-FFF2-40B4-BE49-F238E27FC236}">
                  <a16:creationId xmlns:a16="http://schemas.microsoft.com/office/drawing/2014/main" id="{2A0B9D95-A02B-405D-849C-61C79542C50D}"/>
                </a:ext>
              </a:extLst>
            </p:cNvPr>
            <p:cNvGrpSpPr/>
            <p:nvPr/>
          </p:nvGrpSpPr>
          <p:grpSpPr>
            <a:xfrm>
              <a:off x="6205478" y="2110974"/>
              <a:ext cx="381450" cy="215558"/>
              <a:chOff x="6255054" y="2323403"/>
              <a:chExt cx="767140" cy="452176"/>
            </a:xfrm>
          </p:grpSpPr>
          <p:sp>
            <p:nvSpPr>
              <p:cNvPr id="654" name="Retângulo 653">
                <a:extLst>
                  <a:ext uri="{FF2B5EF4-FFF2-40B4-BE49-F238E27FC236}">
                    <a16:creationId xmlns:a16="http://schemas.microsoft.com/office/drawing/2014/main" id="{6E9FD4F4-82AE-45C5-969B-C9EACDBD6AAA}"/>
                  </a:ext>
                </a:extLst>
              </p:cNvPr>
              <p:cNvSpPr/>
              <p:nvPr/>
            </p:nvSpPr>
            <p:spPr>
              <a:xfrm>
                <a:off x="625505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5" name="Retângulo 654">
                <a:extLst>
                  <a:ext uri="{FF2B5EF4-FFF2-40B4-BE49-F238E27FC236}">
                    <a16:creationId xmlns:a16="http://schemas.microsoft.com/office/drawing/2014/main" id="{1CE70BE5-A116-42DC-A5C9-01A12A72887E}"/>
                  </a:ext>
                </a:extLst>
              </p:cNvPr>
              <p:cNvSpPr/>
              <p:nvPr/>
            </p:nvSpPr>
            <p:spPr>
              <a:xfrm>
                <a:off x="644683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6" name="Retângulo 655">
                <a:extLst>
                  <a:ext uri="{FF2B5EF4-FFF2-40B4-BE49-F238E27FC236}">
                    <a16:creationId xmlns:a16="http://schemas.microsoft.com/office/drawing/2014/main" id="{5666E49A-963C-4A1E-A627-86CFB96891DF}"/>
                  </a:ext>
                </a:extLst>
              </p:cNvPr>
              <p:cNvSpPr/>
              <p:nvPr/>
            </p:nvSpPr>
            <p:spPr>
              <a:xfrm>
                <a:off x="6638624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7" name="Retângulo 656">
                <a:extLst>
                  <a:ext uri="{FF2B5EF4-FFF2-40B4-BE49-F238E27FC236}">
                    <a16:creationId xmlns:a16="http://schemas.microsoft.com/office/drawing/2014/main" id="{C867E143-BCFA-4646-A176-1717804BDD6A}"/>
                  </a:ext>
                </a:extLst>
              </p:cNvPr>
              <p:cNvSpPr/>
              <p:nvPr/>
            </p:nvSpPr>
            <p:spPr>
              <a:xfrm>
                <a:off x="6830409" y="2323403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6" name="Agrupar 595">
              <a:extLst>
                <a:ext uri="{FF2B5EF4-FFF2-40B4-BE49-F238E27FC236}">
                  <a16:creationId xmlns:a16="http://schemas.microsoft.com/office/drawing/2014/main" id="{6769A436-3572-4CE7-8C47-25A2AEA00089}"/>
                </a:ext>
              </a:extLst>
            </p:cNvPr>
            <p:cNvGrpSpPr/>
            <p:nvPr/>
          </p:nvGrpSpPr>
          <p:grpSpPr>
            <a:xfrm>
              <a:off x="6205478" y="2462752"/>
              <a:ext cx="381450" cy="215558"/>
              <a:chOff x="6255054" y="3061329"/>
              <a:chExt cx="767140" cy="452176"/>
            </a:xfrm>
          </p:grpSpPr>
          <p:sp>
            <p:nvSpPr>
              <p:cNvPr id="650" name="Retângulo 649">
                <a:extLst>
                  <a:ext uri="{FF2B5EF4-FFF2-40B4-BE49-F238E27FC236}">
                    <a16:creationId xmlns:a16="http://schemas.microsoft.com/office/drawing/2014/main" id="{1514CCFF-EC2E-40D1-B88E-A42690525692}"/>
                  </a:ext>
                </a:extLst>
              </p:cNvPr>
              <p:cNvSpPr/>
              <p:nvPr/>
            </p:nvSpPr>
            <p:spPr>
              <a:xfrm>
                <a:off x="625505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1" name="Retângulo 650">
                <a:extLst>
                  <a:ext uri="{FF2B5EF4-FFF2-40B4-BE49-F238E27FC236}">
                    <a16:creationId xmlns:a16="http://schemas.microsoft.com/office/drawing/2014/main" id="{90410BAD-7212-4C5A-9726-F39388EACA64}"/>
                  </a:ext>
                </a:extLst>
              </p:cNvPr>
              <p:cNvSpPr/>
              <p:nvPr/>
            </p:nvSpPr>
            <p:spPr>
              <a:xfrm>
                <a:off x="644683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2" name="Retângulo 651">
                <a:extLst>
                  <a:ext uri="{FF2B5EF4-FFF2-40B4-BE49-F238E27FC236}">
                    <a16:creationId xmlns:a16="http://schemas.microsoft.com/office/drawing/2014/main" id="{58D7715E-8DDA-430D-B1B4-8CD79F08E12D}"/>
                  </a:ext>
                </a:extLst>
              </p:cNvPr>
              <p:cNvSpPr/>
              <p:nvPr/>
            </p:nvSpPr>
            <p:spPr>
              <a:xfrm>
                <a:off x="6638624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3" name="Retângulo 652">
                <a:extLst>
                  <a:ext uri="{FF2B5EF4-FFF2-40B4-BE49-F238E27FC236}">
                    <a16:creationId xmlns:a16="http://schemas.microsoft.com/office/drawing/2014/main" id="{B068E5F5-CABA-4274-BE35-95B72255F75B}"/>
                  </a:ext>
                </a:extLst>
              </p:cNvPr>
              <p:cNvSpPr/>
              <p:nvPr/>
            </p:nvSpPr>
            <p:spPr>
              <a:xfrm>
                <a:off x="6830409" y="3061329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7" name="Agrupar 596">
              <a:extLst>
                <a:ext uri="{FF2B5EF4-FFF2-40B4-BE49-F238E27FC236}">
                  <a16:creationId xmlns:a16="http://schemas.microsoft.com/office/drawing/2014/main" id="{B5EE0F39-3EFA-4849-B612-F9E3F9C50494}"/>
                </a:ext>
              </a:extLst>
            </p:cNvPr>
            <p:cNvGrpSpPr/>
            <p:nvPr/>
          </p:nvGrpSpPr>
          <p:grpSpPr>
            <a:xfrm>
              <a:off x="6205478" y="2817558"/>
              <a:ext cx="381450" cy="215558"/>
              <a:chOff x="6255054" y="3805605"/>
              <a:chExt cx="767140" cy="452176"/>
            </a:xfrm>
          </p:grpSpPr>
          <p:sp>
            <p:nvSpPr>
              <p:cNvPr id="646" name="Retângulo 645">
                <a:extLst>
                  <a:ext uri="{FF2B5EF4-FFF2-40B4-BE49-F238E27FC236}">
                    <a16:creationId xmlns:a16="http://schemas.microsoft.com/office/drawing/2014/main" id="{5005158D-1B51-4310-8F26-7E2D323F1E57}"/>
                  </a:ext>
                </a:extLst>
              </p:cNvPr>
              <p:cNvSpPr/>
              <p:nvPr/>
            </p:nvSpPr>
            <p:spPr>
              <a:xfrm>
                <a:off x="625505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7" name="Retângulo 646">
                <a:extLst>
                  <a:ext uri="{FF2B5EF4-FFF2-40B4-BE49-F238E27FC236}">
                    <a16:creationId xmlns:a16="http://schemas.microsoft.com/office/drawing/2014/main" id="{F4D58949-A369-4597-8E47-F490D5192FB7}"/>
                  </a:ext>
                </a:extLst>
              </p:cNvPr>
              <p:cNvSpPr/>
              <p:nvPr/>
            </p:nvSpPr>
            <p:spPr>
              <a:xfrm>
                <a:off x="644683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8" name="Retângulo 647">
                <a:extLst>
                  <a:ext uri="{FF2B5EF4-FFF2-40B4-BE49-F238E27FC236}">
                    <a16:creationId xmlns:a16="http://schemas.microsoft.com/office/drawing/2014/main" id="{5FD03E97-7D36-41FF-8A60-8EFCC328D467}"/>
                  </a:ext>
                </a:extLst>
              </p:cNvPr>
              <p:cNvSpPr/>
              <p:nvPr/>
            </p:nvSpPr>
            <p:spPr>
              <a:xfrm>
                <a:off x="6638624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9" name="Retângulo 648">
                <a:extLst>
                  <a:ext uri="{FF2B5EF4-FFF2-40B4-BE49-F238E27FC236}">
                    <a16:creationId xmlns:a16="http://schemas.microsoft.com/office/drawing/2014/main" id="{41DD8BDF-F0AD-47E6-9E0D-928B2A035BC0}"/>
                  </a:ext>
                </a:extLst>
              </p:cNvPr>
              <p:cNvSpPr/>
              <p:nvPr/>
            </p:nvSpPr>
            <p:spPr>
              <a:xfrm>
                <a:off x="6830409" y="380560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98" name="Agrupar 597">
              <a:extLst>
                <a:ext uri="{FF2B5EF4-FFF2-40B4-BE49-F238E27FC236}">
                  <a16:creationId xmlns:a16="http://schemas.microsoft.com/office/drawing/2014/main" id="{CE4D590B-FF3C-4745-82E6-425F7D2BBA0B}"/>
                </a:ext>
              </a:extLst>
            </p:cNvPr>
            <p:cNvGrpSpPr/>
            <p:nvPr/>
          </p:nvGrpSpPr>
          <p:grpSpPr>
            <a:xfrm>
              <a:off x="6205478" y="3387920"/>
              <a:ext cx="381453" cy="215558"/>
              <a:chOff x="6255053" y="5002056"/>
              <a:chExt cx="767146" cy="452176"/>
            </a:xfrm>
          </p:grpSpPr>
          <p:sp>
            <p:nvSpPr>
              <p:cNvPr id="642" name="Retângulo 641">
                <a:extLst>
                  <a:ext uri="{FF2B5EF4-FFF2-40B4-BE49-F238E27FC236}">
                    <a16:creationId xmlns:a16="http://schemas.microsoft.com/office/drawing/2014/main" id="{3E53670E-7EE7-4D46-82DE-AEED54537642}"/>
                  </a:ext>
                </a:extLst>
              </p:cNvPr>
              <p:cNvSpPr/>
              <p:nvPr/>
            </p:nvSpPr>
            <p:spPr>
              <a:xfrm>
                <a:off x="6255053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3" name="Retângulo 642">
                <a:extLst>
                  <a:ext uri="{FF2B5EF4-FFF2-40B4-BE49-F238E27FC236}">
                    <a16:creationId xmlns:a16="http://schemas.microsoft.com/office/drawing/2014/main" id="{5AD61469-CFB0-43F0-A376-53CD832EB4C8}"/>
                  </a:ext>
                </a:extLst>
              </p:cNvPr>
              <p:cNvSpPr/>
              <p:nvPr/>
            </p:nvSpPr>
            <p:spPr>
              <a:xfrm>
                <a:off x="6446835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4" name="Retângulo 643">
                <a:extLst>
                  <a:ext uri="{FF2B5EF4-FFF2-40B4-BE49-F238E27FC236}">
                    <a16:creationId xmlns:a16="http://schemas.microsoft.com/office/drawing/2014/main" id="{668C3C38-9DE3-49BC-A62A-15B229633DB0}"/>
                  </a:ext>
                </a:extLst>
              </p:cNvPr>
              <p:cNvSpPr/>
              <p:nvPr/>
            </p:nvSpPr>
            <p:spPr>
              <a:xfrm>
                <a:off x="6638626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5" name="Retângulo 644">
                <a:extLst>
                  <a:ext uri="{FF2B5EF4-FFF2-40B4-BE49-F238E27FC236}">
                    <a16:creationId xmlns:a16="http://schemas.microsoft.com/office/drawing/2014/main" id="{F67D1CE1-E12E-43B1-8831-1F495332F820}"/>
                  </a:ext>
                </a:extLst>
              </p:cNvPr>
              <p:cNvSpPr/>
              <p:nvPr/>
            </p:nvSpPr>
            <p:spPr>
              <a:xfrm>
                <a:off x="6830414" y="5002056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9" name="Agrupar 598">
              <a:extLst>
                <a:ext uri="{FF2B5EF4-FFF2-40B4-BE49-F238E27FC236}">
                  <a16:creationId xmlns:a16="http://schemas.microsoft.com/office/drawing/2014/main" id="{9B46F147-6219-43A2-802B-B0E9AC627AF7}"/>
                </a:ext>
              </a:extLst>
            </p:cNvPr>
            <p:cNvGrpSpPr/>
            <p:nvPr/>
          </p:nvGrpSpPr>
          <p:grpSpPr>
            <a:xfrm>
              <a:off x="6735695" y="2112753"/>
              <a:ext cx="381450" cy="215558"/>
              <a:chOff x="7321383" y="2327135"/>
              <a:chExt cx="767140" cy="452176"/>
            </a:xfrm>
          </p:grpSpPr>
          <p:sp>
            <p:nvSpPr>
              <p:cNvPr id="638" name="Retângulo 637">
                <a:extLst>
                  <a:ext uri="{FF2B5EF4-FFF2-40B4-BE49-F238E27FC236}">
                    <a16:creationId xmlns:a16="http://schemas.microsoft.com/office/drawing/2014/main" id="{F7C053F1-6AC8-4926-9E52-AA01096C6AF5}"/>
                  </a:ext>
                </a:extLst>
              </p:cNvPr>
              <p:cNvSpPr/>
              <p:nvPr/>
            </p:nvSpPr>
            <p:spPr>
              <a:xfrm>
                <a:off x="732138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9" name="Retângulo 638">
                <a:extLst>
                  <a:ext uri="{FF2B5EF4-FFF2-40B4-BE49-F238E27FC236}">
                    <a16:creationId xmlns:a16="http://schemas.microsoft.com/office/drawing/2014/main" id="{47515740-C6A1-43F0-A5AC-C90CD5996A33}"/>
                  </a:ext>
                </a:extLst>
              </p:cNvPr>
              <p:cNvSpPr/>
              <p:nvPr/>
            </p:nvSpPr>
            <p:spPr>
              <a:xfrm>
                <a:off x="751316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40" name="Retângulo 639">
                <a:extLst>
                  <a:ext uri="{FF2B5EF4-FFF2-40B4-BE49-F238E27FC236}">
                    <a16:creationId xmlns:a16="http://schemas.microsoft.com/office/drawing/2014/main" id="{27A32766-C965-47FA-AB4C-54402CF412D3}"/>
                  </a:ext>
                </a:extLst>
              </p:cNvPr>
              <p:cNvSpPr/>
              <p:nvPr/>
            </p:nvSpPr>
            <p:spPr>
              <a:xfrm>
                <a:off x="7704953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41" name="Retângulo 640">
                <a:extLst>
                  <a:ext uri="{FF2B5EF4-FFF2-40B4-BE49-F238E27FC236}">
                    <a16:creationId xmlns:a16="http://schemas.microsoft.com/office/drawing/2014/main" id="{49872406-8C38-4FF1-A6A6-7817E0F5BE91}"/>
                  </a:ext>
                </a:extLst>
              </p:cNvPr>
              <p:cNvSpPr/>
              <p:nvPr/>
            </p:nvSpPr>
            <p:spPr>
              <a:xfrm>
                <a:off x="7896738" y="232713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0" name="Agrupar 599">
              <a:extLst>
                <a:ext uri="{FF2B5EF4-FFF2-40B4-BE49-F238E27FC236}">
                  <a16:creationId xmlns:a16="http://schemas.microsoft.com/office/drawing/2014/main" id="{79B34710-E41A-4D03-87B0-BF5FCC69D70A}"/>
                </a:ext>
              </a:extLst>
            </p:cNvPr>
            <p:cNvGrpSpPr/>
            <p:nvPr/>
          </p:nvGrpSpPr>
          <p:grpSpPr>
            <a:xfrm>
              <a:off x="6735695" y="2464531"/>
              <a:ext cx="381450" cy="215558"/>
              <a:chOff x="7321383" y="3065061"/>
              <a:chExt cx="767140" cy="452176"/>
            </a:xfrm>
          </p:grpSpPr>
          <p:sp>
            <p:nvSpPr>
              <p:cNvPr id="634" name="Retângulo 633">
                <a:extLst>
                  <a:ext uri="{FF2B5EF4-FFF2-40B4-BE49-F238E27FC236}">
                    <a16:creationId xmlns:a16="http://schemas.microsoft.com/office/drawing/2014/main" id="{B949598B-3A7E-4C2D-BF89-7D458DE413C6}"/>
                  </a:ext>
                </a:extLst>
              </p:cNvPr>
              <p:cNvSpPr/>
              <p:nvPr/>
            </p:nvSpPr>
            <p:spPr>
              <a:xfrm>
                <a:off x="732138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5" name="Retângulo 634">
                <a:extLst>
                  <a:ext uri="{FF2B5EF4-FFF2-40B4-BE49-F238E27FC236}">
                    <a16:creationId xmlns:a16="http://schemas.microsoft.com/office/drawing/2014/main" id="{5645D789-805B-47CB-85F8-59FADAC6EA14}"/>
                  </a:ext>
                </a:extLst>
              </p:cNvPr>
              <p:cNvSpPr/>
              <p:nvPr/>
            </p:nvSpPr>
            <p:spPr>
              <a:xfrm>
                <a:off x="751316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6" name="Retângulo 635">
                <a:extLst>
                  <a:ext uri="{FF2B5EF4-FFF2-40B4-BE49-F238E27FC236}">
                    <a16:creationId xmlns:a16="http://schemas.microsoft.com/office/drawing/2014/main" id="{F50DE21F-0DBA-4B0D-BE0C-70068FA101CC}"/>
                  </a:ext>
                </a:extLst>
              </p:cNvPr>
              <p:cNvSpPr/>
              <p:nvPr/>
            </p:nvSpPr>
            <p:spPr>
              <a:xfrm>
                <a:off x="7704953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7" name="Retângulo 636">
                <a:extLst>
                  <a:ext uri="{FF2B5EF4-FFF2-40B4-BE49-F238E27FC236}">
                    <a16:creationId xmlns:a16="http://schemas.microsoft.com/office/drawing/2014/main" id="{A2D945C9-58B6-4C96-ADFE-325C8E1E3EFE}"/>
                  </a:ext>
                </a:extLst>
              </p:cNvPr>
              <p:cNvSpPr/>
              <p:nvPr/>
            </p:nvSpPr>
            <p:spPr>
              <a:xfrm>
                <a:off x="7896738" y="3065061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1" name="Agrupar 600">
              <a:extLst>
                <a:ext uri="{FF2B5EF4-FFF2-40B4-BE49-F238E27FC236}">
                  <a16:creationId xmlns:a16="http://schemas.microsoft.com/office/drawing/2014/main" id="{AF15BA50-DBB2-4CCB-8892-76FBFF02CB6B}"/>
                </a:ext>
              </a:extLst>
            </p:cNvPr>
            <p:cNvGrpSpPr/>
            <p:nvPr/>
          </p:nvGrpSpPr>
          <p:grpSpPr>
            <a:xfrm>
              <a:off x="6735695" y="2819337"/>
              <a:ext cx="381450" cy="215558"/>
              <a:chOff x="7321383" y="3809337"/>
              <a:chExt cx="767140" cy="452176"/>
            </a:xfrm>
          </p:grpSpPr>
          <p:sp>
            <p:nvSpPr>
              <p:cNvPr id="630" name="Retângulo 629">
                <a:extLst>
                  <a:ext uri="{FF2B5EF4-FFF2-40B4-BE49-F238E27FC236}">
                    <a16:creationId xmlns:a16="http://schemas.microsoft.com/office/drawing/2014/main" id="{6357C204-B143-4BAA-AFBC-C8A5294127E1}"/>
                  </a:ext>
                </a:extLst>
              </p:cNvPr>
              <p:cNvSpPr/>
              <p:nvPr/>
            </p:nvSpPr>
            <p:spPr>
              <a:xfrm>
                <a:off x="732138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1" name="Retângulo 630">
                <a:extLst>
                  <a:ext uri="{FF2B5EF4-FFF2-40B4-BE49-F238E27FC236}">
                    <a16:creationId xmlns:a16="http://schemas.microsoft.com/office/drawing/2014/main" id="{30C82E98-EBD6-44C6-B13C-1306F8DD6FA4}"/>
                  </a:ext>
                </a:extLst>
              </p:cNvPr>
              <p:cNvSpPr/>
              <p:nvPr/>
            </p:nvSpPr>
            <p:spPr>
              <a:xfrm>
                <a:off x="751316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2" name="Retângulo 631">
                <a:extLst>
                  <a:ext uri="{FF2B5EF4-FFF2-40B4-BE49-F238E27FC236}">
                    <a16:creationId xmlns:a16="http://schemas.microsoft.com/office/drawing/2014/main" id="{D3AA3901-9BF3-418F-9200-738E697C3FBB}"/>
                  </a:ext>
                </a:extLst>
              </p:cNvPr>
              <p:cNvSpPr/>
              <p:nvPr/>
            </p:nvSpPr>
            <p:spPr>
              <a:xfrm>
                <a:off x="7704953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33" name="Retângulo 632">
                <a:extLst>
                  <a:ext uri="{FF2B5EF4-FFF2-40B4-BE49-F238E27FC236}">
                    <a16:creationId xmlns:a16="http://schemas.microsoft.com/office/drawing/2014/main" id="{66590804-DD14-435C-9B1A-47161790AD13}"/>
                  </a:ext>
                </a:extLst>
              </p:cNvPr>
              <p:cNvSpPr/>
              <p:nvPr/>
            </p:nvSpPr>
            <p:spPr>
              <a:xfrm>
                <a:off x="7896738" y="3809337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2" name="Agrupar 601">
              <a:extLst>
                <a:ext uri="{FF2B5EF4-FFF2-40B4-BE49-F238E27FC236}">
                  <a16:creationId xmlns:a16="http://schemas.microsoft.com/office/drawing/2014/main" id="{1E1B69F5-8A9C-4816-8832-8A4440A3BF71}"/>
                </a:ext>
              </a:extLst>
            </p:cNvPr>
            <p:cNvGrpSpPr/>
            <p:nvPr/>
          </p:nvGrpSpPr>
          <p:grpSpPr>
            <a:xfrm>
              <a:off x="6735695" y="3389699"/>
              <a:ext cx="381453" cy="215558"/>
              <a:chOff x="7321382" y="5005788"/>
              <a:chExt cx="767146" cy="452176"/>
            </a:xfrm>
          </p:grpSpPr>
          <p:sp>
            <p:nvSpPr>
              <p:cNvPr id="626" name="Retângulo 625">
                <a:extLst>
                  <a:ext uri="{FF2B5EF4-FFF2-40B4-BE49-F238E27FC236}">
                    <a16:creationId xmlns:a16="http://schemas.microsoft.com/office/drawing/2014/main" id="{696A9B12-3692-4AFB-91E2-E9F5C170DE1D}"/>
                  </a:ext>
                </a:extLst>
              </p:cNvPr>
              <p:cNvSpPr/>
              <p:nvPr/>
            </p:nvSpPr>
            <p:spPr>
              <a:xfrm>
                <a:off x="7321382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7" name="Retângulo 626">
                <a:extLst>
                  <a:ext uri="{FF2B5EF4-FFF2-40B4-BE49-F238E27FC236}">
                    <a16:creationId xmlns:a16="http://schemas.microsoft.com/office/drawing/2014/main" id="{C0C35F9D-54ED-443B-9771-E2CF0ACC0E57}"/>
                  </a:ext>
                </a:extLst>
              </p:cNvPr>
              <p:cNvSpPr/>
              <p:nvPr/>
            </p:nvSpPr>
            <p:spPr>
              <a:xfrm>
                <a:off x="7513164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8" name="Retângulo 627">
                <a:extLst>
                  <a:ext uri="{FF2B5EF4-FFF2-40B4-BE49-F238E27FC236}">
                    <a16:creationId xmlns:a16="http://schemas.microsoft.com/office/drawing/2014/main" id="{25C10F38-F614-4E5F-8691-9D7BCDCD0A54}"/>
                  </a:ext>
                </a:extLst>
              </p:cNvPr>
              <p:cNvSpPr/>
              <p:nvPr/>
            </p:nvSpPr>
            <p:spPr>
              <a:xfrm>
                <a:off x="7704955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9" name="Retângulo 628">
                <a:extLst>
                  <a:ext uri="{FF2B5EF4-FFF2-40B4-BE49-F238E27FC236}">
                    <a16:creationId xmlns:a16="http://schemas.microsoft.com/office/drawing/2014/main" id="{95402AC6-DF10-4130-8155-81CFC417F3FF}"/>
                  </a:ext>
                </a:extLst>
              </p:cNvPr>
              <p:cNvSpPr/>
              <p:nvPr/>
            </p:nvSpPr>
            <p:spPr>
              <a:xfrm>
                <a:off x="7896743" y="500578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3" name="Agrupar 602">
              <a:extLst>
                <a:ext uri="{FF2B5EF4-FFF2-40B4-BE49-F238E27FC236}">
                  <a16:creationId xmlns:a16="http://schemas.microsoft.com/office/drawing/2014/main" id="{AA7E7394-F088-45A6-91CA-006421EE3994}"/>
                </a:ext>
              </a:extLst>
            </p:cNvPr>
            <p:cNvGrpSpPr/>
            <p:nvPr/>
          </p:nvGrpSpPr>
          <p:grpSpPr>
            <a:xfrm>
              <a:off x="7390947" y="2100911"/>
              <a:ext cx="381450" cy="215558"/>
              <a:chOff x="8639172" y="2302292"/>
              <a:chExt cx="767140" cy="452176"/>
            </a:xfrm>
          </p:grpSpPr>
          <p:sp>
            <p:nvSpPr>
              <p:cNvPr id="622" name="Retângulo 621">
                <a:extLst>
                  <a:ext uri="{FF2B5EF4-FFF2-40B4-BE49-F238E27FC236}">
                    <a16:creationId xmlns:a16="http://schemas.microsoft.com/office/drawing/2014/main" id="{B544FCA2-6CB6-4162-9010-7D127C9ACA7E}"/>
                  </a:ext>
                </a:extLst>
              </p:cNvPr>
              <p:cNvSpPr/>
              <p:nvPr/>
            </p:nvSpPr>
            <p:spPr>
              <a:xfrm>
                <a:off x="863917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3" name="Retângulo 622">
                <a:extLst>
                  <a:ext uri="{FF2B5EF4-FFF2-40B4-BE49-F238E27FC236}">
                    <a16:creationId xmlns:a16="http://schemas.microsoft.com/office/drawing/2014/main" id="{002C90FF-D4DE-4768-A467-03FCD96E4FF5}"/>
                  </a:ext>
                </a:extLst>
              </p:cNvPr>
              <p:cNvSpPr/>
              <p:nvPr/>
            </p:nvSpPr>
            <p:spPr>
              <a:xfrm>
                <a:off x="883095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4" name="Retângulo 623">
                <a:extLst>
                  <a:ext uri="{FF2B5EF4-FFF2-40B4-BE49-F238E27FC236}">
                    <a16:creationId xmlns:a16="http://schemas.microsoft.com/office/drawing/2014/main" id="{E52C0B3F-DB41-453F-91F1-96B34F95062C}"/>
                  </a:ext>
                </a:extLst>
              </p:cNvPr>
              <p:cNvSpPr/>
              <p:nvPr/>
            </p:nvSpPr>
            <p:spPr>
              <a:xfrm>
                <a:off x="9022742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5" name="Retângulo 624">
                <a:extLst>
                  <a:ext uri="{FF2B5EF4-FFF2-40B4-BE49-F238E27FC236}">
                    <a16:creationId xmlns:a16="http://schemas.microsoft.com/office/drawing/2014/main" id="{C321F1D6-743D-4576-AA4F-91D92F65560C}"/>
                  </a:ext>
                </a:extLst>
              </p:cNvPr>
              <p:cNvSpPr/>
              <p:nvPr/>
            </p:nvSpPr>
            <p:spPr>
              <a:xfrm>
                <a:off x="9214527" y="2302292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4" name="Agrupar 603">
              <a:extLst>
                <a:ext uri="{FF2B5EF4-FFF2-40B4-BE49-F238E27FC236}">
                  <a16:creationId xmlns:a16="http://schemas.microsoft.com/office/drawing/2014/main" id="{C1FA3346-0EF0-480B-9A46-0CBF75516D32}"/>
                </a:ext>
              </a:extLst>
            </p:cNvPr>
            <p:cNvGrpSpPr/>
            <p:nvPr/>
          </p:nvGrpSpPr>
          <p:grpSpPr>
            <a:xfrm>
              <a:off x="7390947" y="2452688"/>
              <a:ext cx="381450" cy="215558"/>
              <a:chOff x="8639172" y="3040218"/>
              <a:chExt cx="767140" cy="452176"/>
            </a:xfrm>
          </p:grpSpPr>
          <p:sp>
            <p:nvSpPr>
              <p:cNvPr id="618" name="Retângulo 617">
                <a:extLst>
                  <a:ext uri="{FF2B5EF4-FFF2-40B4-BE49-F238E27FC236}">
                    <a16:creationId xmlns:a16="http://schemas.microsoft.com/office/drawing/2014/main" id="{ABB8A3D7-CB6C-4BF1-AFC0-033D9DE53395}"/>
                  </a:ext>
                </a:extLst>
              </p:cNvPr>
              <p:cNvSpPr/>
              <p:nvPr/>
            </p:nvSpPr>
            <p:spPr>
              <a:xfrm>
                <a:off x="863917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9" name="Retângulo 618">
                <a:extLst>
                  <a:ext uri="{FF2B5EF4-FFF2-40B4-BE49-F238E27FC236}">
                    <a16:creationId xmlns:a16="http://schemas.microsoft.com/office/drawing/2014/main" id="{9A77095C-4BD3-4D24-86C5-BDAF0068F197}"/>
                  </a:ext>
                </a:extLst>
              </p:cNvPr>
              <p:cNvSpPr/>
              <p:nvPr/>
            </p:nvSpPr>
            <p:spPr>
              <a:xfrm>
                <a:off x="883095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0" name="Retângulo 619">
                <a:extLst>
                  <a:ext uri="{FF2B5EF4-FFF2-40B4-BE49-F238E27FC236}">
                    <a16:creationId xmlns:a16="http://schemas.microsoft.com/office/drawing/2014/main" id="{EFEA3CE2-A3FC-43D7-9DDA-D2C6854AA177}"/>
                  </a:ext>
                </a:extLst>
              </p:cNvPr>
              <p:cNvSpPr/>
              <p:nvPr/>
            </p:nvSpPr>
            <p:spPr>
              <a:xfrm>
                <a:off x="9022742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21" name="Retângulo 620">
                <a:extLst>
                  <a:ext uri="{FF2B5EF4-FFF2-40B4-BE49-F238E27FC236}">
                    <a16:creationId xmlns:a16="http://schemas.microsoft.com/office/drawing/2014/main" id="{C93AA042-6895-48A4-8EF2-F58BCB011D21}"/>
                  </a:ext>
                </a:extLst>
              </p:cNvPr>
              <p:cNvSpPr/>
              <p:nvPr/>
            </p:nvSpPr>
            <p:spPr>
              <a:xfrm>
                <a:off x="9214527" y="3040218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5" name="Agrupar 604">
              <a:extLst>
                <a:ext uri="{FF2B5EF4-FFF2-40B4-BE49-F238E27FC236}">
                  <a16:creationId xmlns:a16="http://schemas.microsoft.com/office/drawing/2014/main" id="{8D004D89-6AD1-4465-80F5-EC32918FD972}"/>
                </a:ext>
              </a:extLst>
            </p:cNvPr>
            <p:cNvGrpSpPr/>
            <p:nvPr/>
          </p:nvGrpSpPr>
          <p:grpSpPr>
            <a:xfrm>
              <a:off x="7390947" y="2807494"/>
              <a:ext cx="381450" cy="215558"/>
              <a:chOff x="8639172" y="3784494"/>
              <a:chExt cx="767140" cy="452176"/>
            </a:xfrm>
          </p:grpSpPr>
          <p:sp>
            <p:nvSpPr>
              <p:cNvPr id="614" name="Retângulo 613">
                <a:extLst>
                  <a:ext uri="{FF2B5EF4-FFF2-40B4-BE49-F238E27FC236}">
                    <a16:creationId xmlns:a16="http://schemas.microsoft.com/office/drawing/2014/main" id="{EEBDF698-55EE-48BA-B3F7-67116055EC2E}"/>
                  </a:ext>
                </a:extLst>
              </p:cNvPr>
              <p:cNvSpPr/>
              <p:nvPr/>
            </p:nvSpPr>
            <p:spPr>
              <a:xfrm>
                <a:off x="863917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5" name="Retângulo 614">
                <a:extLst>
                  <a:ext uri="{FF2B5EF4-FFF2-40B4-BE49-F238E27FC236}">
                    <a16:creationId xmlns:a16="http://schemas.microsoft.com/office/drawing/2014/main" id="{19D39ED4-513E-422F-ADCF-1563EDD90916}"/>
                  </a:ext>
                </a:extLst>
              </p:cNvPr>
              <p:cNvSpPr/>
              <p:nvPr/>
            </p:nvSpPr>
            <p:spPr>
              <a:xfrm>
                <a:off x="883095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6" name="Retângulo 615">
                <a:extLst>
                  <a:ext uri="{FF2B5EF4-FFF2-40B4-BE49-F238E27FC236}">
                    <a16:creationId xmlns:a16="http://schemas.microsoft.com/office/drawing/2014/main" id="{45165748-2B9D-47EB-864B-FA893D61C986}"/>
                  </a:ext>
                </a:extLst>
              </p:cNvPr>
              <p:cNvSpPr/>
              <p:nvPr/>
            </p:nvSpPr>
            <p:spPr>
              <a:xfrm>
                <a:off x="9022742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7" name="Retângulo 616">
                <a:extLst>
                  <a:ext uri="{FF2B5EF4-FFF2-40B4-BE49-F238E27FC236}">
                    <a16:creationId xmlns:a16="http://schemas.microsoft.com/office/drawing/2014/main" id="{A84EA552-E3B1-4174-82EE-FF3EB7CF0AE2}"/>
                  </a:ext>
                </a:extLst>
              </p:cNvPr>
              <p:cNvSpPr/>
              <p:nvPr/>
            </p:nvSpPr>
            <p:spPr>
              <a:xfrm>
                <a:off x="9214527" y="3784494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grpSp>
          <p:nvGrpSpPr>
            <p:cNvPr id="606" name="Agrupar 605">
              <a:extLst>
                <a:ext uri="{FF2B5EF4-FFF2-40B4-BE49-F238E27FC236}">
                  <a16:creationId xmlns:a16="http://schemas.microsoft.com/office/drawing/2014/main" id="{CE25646E-1DF8-416A-B42E-335745BADCDB}"/>
                </a:ext>
              </a:extLst>
            </p:cNvPr>
            <p:cNvGrpSpPr/>
            <p:nvPr/>
          </p:nvGrpSpPr>
          <p:grpSpPr>
            <a:xfrm>
              <a:off x="7390947" y="3377856"/>
              <a:ext cx="381453" cy="215558"/>
              <a:chOff x="8639171" y="4980945"/>
              <a:chExt cx="767146" cy="452176"/>
            </a:xfrm>
          </p:grpSpPr>
          <p:sp>
            <p:nvSpPr>
              <p:cNvPr id="610" name="Retângulo 609">
                <a:extLst>
                  <a:ext uri="{FF2B5EF4-FFF2-40B4-BE49-F238E27FC236}">
                    <a16:creationId xmlns:a16="http://schemas.microsoft.com/office/drawing/2014/main" id="{CB82DC94-8563-45CC-A8D9-FB5B7D6B955D}"/>
                  </a:ext>
                </a:extLst>
              </p:cNvPr>
              <p:cNvSpPr/>
              <p:nvPr/>
            </p:nvSpPr>
            <p:spPr>
              <a:xfrm>
                <a:off x="8639171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1" name="Retângulo 610">
                <a:extLst>
                  <a:ext uri="{FF2B5EF4-FFF2-40B4-BE49-F238E27FC236}">
                    <a16:creationId xmlns:a16="http://schemas.microsoft.com/office/drawing/2014/main" id="{F3BD849E-B514-45C6-8A81-DA11AA244718}"/>
                  </a:ext>
                </a:extLst>
              </p:cNvPr>
              <p:cNvSpPr/>
              <p:nvPr/>
            </p:nvSpPr>
            <p:spPr>
              <a:xfrm>
                <a:off x="8830953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2" name="Retângulo 611">
                <a:extLst>
                  <a:ext uri="{FF2B5EF4-FFF2-40B4-BE49-F238E27FC236}">
                    <a16:creationId xmlns:a16="http://schemas.microsoft.com/office/drawing/2014/main" id="{0F41A81A-9947-428C-921F-D94BBD1B4217}"/>
                  </a:ext>
                </a:extLst>
              </p:cNvPr>
              <p:cNvSpPr/>
              <p:nvPr/>
            </p:nvSpPr>
            <p:spPr>
              <a:xfrm>
                <a:off x="9022744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13" name="Retângulo 612">
                <a:extLst>
                  <a:ext uri="{FF2B5EF4-FFF2-40B4-BE49-F238E27FC236}">
                    <a16:creationId xmlns:a16="http://schemas.microsoft.com/office/drawing/2014/main" id="{7203C2AE-7FD8-4B9E-9599-E45AC1F48547}"/>
                  </a:ext>
                </a:extLst>
              </p:cNvPr>
              <p:cNvSpPr/>
              <p:nvPr/>
            </p:nvSpPr>
            <p:spPr>
              <a:xfrm>
                <a:off x="9214532" y="4980945"/>
                <a:ext cx="191785" cy="4521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607" name="Retângulo 606">
              <a:extLst>
                <a:ext uri="{FF2B5EF4-FFF2-40B4-BE49-F238E27FC236}">
                  <a16:creationId xmlns:a16="http://schemas.microsoft.com/office/drawing/2014/main" id="{7B01F6F2-A276-4173-9456-CFE40DC2E16D}"/>
                </a:ext>
              </a:extLst>
            </p:cNvPr>
            <p:cNvSpPr/>
            <p:nvPr/>
          </p:nvSpPr>
          <p:spPr>
            <a:xfrm>
              <a:off x="5122645" y="2100910"/>
              <a:ext cx="387172" cy="1502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linha</a:t>
              </a:r>
            </a:p>
          </p:txBody>
        </p:sp>
        <p:sp>
          <p:nvSpPr>
            <p:cNvPr id="608" name="Retângulo 607">
              <a:extLst>
                <a:ext uri="{FF2B5EF4-FFF2-40B4-BE49-F238E27FC236}">
                  <a16:creationId xmlns:a16="http://schemas.microsoft.com/office/drawing/2014/main" id="{20BCED67-727C-4535-941A-E2504CDFB214}"/>
                </a:ext>
              </a:extLst>
            </p:cNvPr>
            <p:cNvSpPr/>
            <p:nvPr/>
          </p:nvSpPr>
          <p:spPr>
            <a:xfrm rot="5400000">
              <a:off x="6601334" y="2829648"/>
              <a:ext cx="257985" cy="2084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Decodificador de coluna</a:t>
              </a:r>
              <a:endParaRPr lang="pt-BR" dirty="0"/>
            </a:p>
          </p:txBody>
        </p:sp>
        <p:sp>
          <p:nvSpPr>
            <p:cNvPr id="609" name="CaixaDeTexto 608">
              <a:extLst>
                <a:ext uri="{FF2B5EF4-FFF2-40B4-BE49-F238E27FC236}">
                  <a16:creationId xmlns:a16="http://schemas.microsoft.com/office/drawing/2014/main" id="{906F66CC-35C7-4CE2-AA24-2C8E9190C12D}"/>
                </a:ext>
              </a:extLst>
            </p:cNvPr>
            <p:cNvSpPr txBox="1"/>
            <p:nvPr/>
          </p:nvSpPr>
          <p:spPr>
            <a:xfrm>
              <a:off x="7015192" y="3170164"/>
              <a:ext cx="550151" cy="21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pt-BR" sz="3600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301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154B-A51D-4D45-87C4-B6E8094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C33811-9D93-4363-B39C-37465C28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36DFCB-754F-43B5-BDBB-F7EF993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D9CAF1-8401-446F-99DB-CB422DF46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1" b="28105"/>
          <a:stretch/>
        </p:blipFill>
        <p:spPr>
          <a:xfrm>
            <a:off x="939483" y="3037079"/>
            <a:ext cx="10131238" cy="22427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AD79A6-8ADD-43A5-B23C-5915109604B8}"/>
              </a:ext>
            </a:extLst>
          </p:cNvPr>
          <p:cNvSpPr txBox="1"/>
          <p:nvPr/>
        </p:nvSpPr>
        <p:spPr>
          <a:xfrm>
            <a:off x="389803" y="1374974"/>
            <a:ext cx="940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Forma de encapsulamento</a:t>
            </a:r>
          </a:p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Tipos de Pente (ou placas) de memória</a:t>
            </a:r>
          </a:p>
        </p:txBody>
      </p:sp>
    </p:spTree>
    <p:extLst>
      <p:ext uri="{BB962C8B-B14F-4D97-AF65-F5344CB8AC3E}">
        <p14:creationId xmlns:p14="http://schemas.microsoft.com/office/powerpoint/2010/main" val="912564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1475-00EA-42F7-9C49-277DF59F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B380D6-2908-4A06-80CD-CFAF096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320683-2864-4F20-A0F2-2D271D63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03DAE24-A221-4BE0-9CB6-0B7A637E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7" y="1492778"/>
            <a:ext cx="5295919" cy="472916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8C7C41-C19B-43A7-85EE-4246B37E58B7}"/>
              </a:ext>
            </a:extLst>
          </p:cNvPr>
          <p:cNvSpPr txBox="1"/>
          <p:nvPr/>
        </p:nvSpPr>
        <p:spPr>
          <a:xfrm>
            <a:off x="6319477" y="1492778"/>
            <a:ext cx="56318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Módulos DIP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 Usados em </a:t>
            </a:r>
            <a:r>
              <a:rPr lang="pt-BR" sz="2800" dirty="0" err="1">
                <a:solidFill>
                  <a:schemeClr val="bg1"/>
                </a:solidFill>
              </a:rPr>
              <a:t>PC’s</a:t>
            </a:r>
            <a:r>
              <a:rPr lang="pt-BR" sz="2800" dirty="0">
                <a:solidFill>
                  <a:schemeClr val="bg1"/>
                </a:solidFill>
              </a:rPr>
              <a:t> antigos.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Soldados diretamente na placa mãe.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Difícil upgrade de memória ou substituição.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240B-368A-48FD-96E8-0295FC85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Principais Características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6AD4CEF-9618-406F-ADD2-5AA6554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035277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Localização</a:t>
            </a:r>
          </a:p>
          <a:p>
            <a:pPr lvl="1"/>
            <a:r>
              <a:rPr lang="pt-BR" sz="2400" dirty="0"/>
              <a:t>Processador</a:t>
            </a:r>
          </a:p>
          <a:p>
            <a:pPr lvl="1"/>
            <a:r>
              <a:rPr lang="pt-BR" sz="2400" dirty="0"/>
              <a:t>Interna</a:t>
            </a:r>
          </a:p>
          <a:p>
            <a:r>
              <a:rPr lang="pt-BR" sz="2400" b="1" dirty="0"/>
              <a:t>Capacidade</a:t>
            </a:r>
          </a:p>
          <a:p>
            <a:pPr lvl="1"/>
            <a:r>
              <a:rPr lang="pt-BR" sz="2400" dirty="0"/>
              <a:t>Bytes</a:t>
            </a:r>
          </a:p>
          <a:p>
            <a:pPr lvl="1"/>
            <a:r>
              <a:rPr lang="pt-BR" sz="2400" dirty="0"/>
              <a:t>Tamanho da palavra</a:t>
            </a:r>
          </a:p>
          <a:p>
            <a:pPr lvl="1"/>
            <a:r>
              <a:rPr lang="pt-BR" sz="2400" dirty="0"/>
              <a:t>Número de palavras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DBD4396-376F-40B5-B1B6-7401423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2035275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Unidade de Transferência</a:t>
            </a:r>
          </a:p>
          <a:p>
            <a:pPr lvl="1"/>
            <a:r>
              <a:rPr lang="pt-BR" sz="2400" dirty="0"/>
              <a:t>Palavra</a:t>
            </a:r>
          </a:p>
          <a:p>
            <a:pPr lvl="1"/>
            <a:r>
              <a:rPr lang="pt-BR" sz="2400" dirty="0"/>
              <a:t>Bloco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/>
              <a:t>Método de acesso</a:t>
            </a:r>
          </a:p>
          <a:p>
            <a:pPr lvl="1"/>
            <a:r>
              <a:rPr lang="pt-BR" sz="2400" dirty="0"/>
              <a:t>Direto</a:t>
            </a:r>
          </a:p>
          <a:p>
            <a:pPr lvl="1"/>
            <a:r>
              <a:rPr lang="pt-BR" sz="2400" dirty="0"/>
              <a:t>Aleatório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BC6384-84B1-4AF7-86A4-2E215FD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01427-7D4D-42BE-8A37-A49A558D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7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6556-40E0-4FD6-A29D-3941D585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9762C7-E465-493E-B4A7-99C1D8B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CCF807-D0C1-48E6-ABAE-0FC6984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BCB15A-F120-4876-A5B0-1801CDAA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5"/>
            <a:ext cx="10363200" cy="1121701"/>
          </a:xfrm>
        </p:spPr>
        <p:txBody>
          <a:bodyPr>
            <a:normAutofit/>
          </a:bodyPr>
          <a:lstStyle/>
          <a:p>
            <a:r>
              <a:rPr lang="pt-BR" sz="2400" b="1" dirty="0"/>
              <a:t>Comunicação entre memória e processador</a:t>
            </a:r>
          </a:p>
          <a:p>
            <a:pPr lvl="1"/>
            <a:r>
              <a:rPr lang="pt-BR" sz="2200" b="1" dirty="0"/>
              <a:t>Sem memória cache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910FB4-6354-4EA1-A7B7-79057B82C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19" y="3281540"/>
            <a:ext cx="1355896" cy="1355896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C4798A1-7803-4D8A-8827-0039C5208BA3}"/>
              </a:ext>
            </a:extLst>
          </p:cNvPr>
          <p:cNvGrpSpPr/>
          <p:nvPr/>
        </p:nvGrpSpPr>
        <p:grpSpPr>
          <a:xfrm>
            <a:off x="8589449" y="3281540"/>
            <a:ext cx="736090" cy="1196146"/>
            <a:chOff x="6607277" y="1755058"/>
            <a:chExt cx="2107384" cy="34244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A29EEC-96DA-43F7-A77D-4DC6F2FF02A1}"/>
                </a:ext>
              </a:extLst>
            </p:cNvPr>
            <p:cNvSpPr/>
            <p:nvPr/>
          </p:nvSpPr>
          <p:spPr>
            <a:xfrm>
              <a:off x="6607277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DD891A-097B-48AB-BEAA-EB48F9FCB120}"/>
                </a:ext>
              </a:extLst>
            </p:cNvPr>
            <p:cNvSpPr/>
            <p:nvPr/>
          </p:nvSpPr>
          <p:spPr>
            <a:xfrm>
              <a:off x="6870700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995B4D0-7711-4477-B33B-0064BA5AEFF6}"/>
                </a:ext>
              </a:extLst>
            </p:cNvPr>
            <p:cNvSpPr/>
            <p:nvPr/>
          </p:nvSpPr>
          <p:spPr>
            <a:xfrm>
              <a:off x="7134123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93BBE83-6671-49B7-841D-ADE4EA91CA8D}"/>
                </a:ext>
              </a:extLst>
            </p:cNvPr>
            <p:cNvSpPr/>
            <p:nvPr/>
          </p:nvSpPr>
          <p:spPr>
            <a:xfrm>
              <a:off x="7397546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8208C03-96B0-4D10-B56B-A6A6B199993C}"/>
                </a:ext>
              </a:extLst>
            </p:cNvPr>
            <p:cNvSpPr/>
            <p:nvPr/>
          </p:nvSpPr>
          <p:spPr>
            <a:xfrm>
              <a:off x="7660969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5D797E9-C7D7-4EBB-961F-AD6A2CE5F9B9}"/>
                </a:ext>
              </a:extLst>
            </p:cNvPr>
            <p:cNvSpPr/>
            <p:nvPr/>
          </p:nvSpPr>
          <p:spPr>
            <a:xfrm>
              <a:off x="7924392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4822A04-C16A-40F1-9DFD-2CCE0EB1DD09}"/>
                </a:ext>
              </a:extLst>
            </p:cNvPr>
            <p:cNvSpPr/>
            <p:nvPr/>
          </p:nvSpPr>
          <p:spPr>
            <a:xfrm>
              <a:off x="8187815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AF3C3DD-BF30-4CCA-9A48-DAEC6102BCE7}"/>
                </a:ext>
              </a:extLst>
            </p:cNvPr>
            <p:cNvSpPr/>
            <p:nvPr/>
          </p:nvSpPr>
          <p:spPr>
            <a:xfrm>
              <a:off x="8451238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90CF883-1CA7-40E3-AB6B-CA22AB524A9F}"/>
                </a:ext>
              </a:extLst>
            </p:cNvPr>
            <p:cNvSpPr/>
            <p:nvPr/>
          </p:nvSpPr>
          <p:spPr>
            <a:xfrm>
              <a:off x="6607277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B09FEBA-548B-41E9-8E97-7D60D9D897E8}"/>
                </a:ext>
              </a:extLst>
            </p:cNvPr>
            <p:cNvSpPr/>
            <p:nvPr/>
          </p:nvSpPr>
          <p:spPr>
            <a:xfrm>
              <a:off x="6870700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5EC57BE-3CCA-4F7C-8C6F-09753056D116}"/>
                </a:ext>
              </a:extLst>
            </p:cNvPr>
            <p:cNvSpPr/>
            <p:nvPr/>
          </p:nvSpPr>
          <p:spPr>
            <a:xfrm>
              <a:off x="7134123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2CFCD63-9D50-42AD-AF03-E78EDB03419F}"/>
                </a:ext>
              </a:extLst>
            </p:cNvPr>
            <p:cNvSpPr/>
            <p:nvPr/>
          </p:nvSpPr>
          <p:spPr>
            <a:xfrm>
              <a:off x="7397546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8434C87-F131-4316-A60E-617EE2741D0E}"/>
                </a:ext>
              </a:extLst>
            </p:cNvPr>
            <p:cNvSpPr/>
            <p:nvPr/>
          </p:nvSpPr>
          <p:spPr>
            <a:xfrm>
              <a:off x="7660969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21BEC32-82A6-40F5-874F-9B009C58014A}"/>
                </a:ext>
              </a:extLst>
            </p:cNvPr>
            <p:cNvSpPr/>
            <p:nvPr/>
          </p:nvSpPr>
          <p:spPr>
            <a:xfrm>
              <a:off x="7924392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7C74A7A-7BF5-48C5-855D-9E87620F76CC}"/>
                </a:ext>
              </a:extLst>
            </p:cNvPr>
            <p:cNvSpPr/>
            <p:nvPr/>
          </p:nvSpPr>
          <p:spPr>
            <a:xfrm>
              <a:off x="8187815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21A12E0-5D96-4E75-9A03-9E64FE71D967}"/>
                </a:ext>
              </a:extLst>
            </p:cNvPr>
            <p:cNvSpPr/>
            <p:nvPr/>
          </p:nvSpPr>
          <p:spPr>
            <a:xfrm>
              <a:off x="8451238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9334486-1763-42D6-8089-006A6CAC47B4}"/>
                </a:ext>
              </a:extLst>
            </p:cNvPr>
            <p:cNvSpPr/>
            <p:nvPr/>
          </p:nvSpPr>
          <p:spPr>
            <a:xfrm>
              <a:off x="6607277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653816D5-6CC3-4EF8-9817-AEEF9A6B4563}"/>
                </a:ext>
              </a:extLst>
            </p:cNvPr>
            <p:cNvSpPr/>
            <p:nvPr/>
          </p:nvSpPr>
          <p:spPr>
            <a:xfrm>
              <a:off x="6870700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EE3F3D2-5B93-4A87-8C0B-6AF4F9702945}"/>
                </a:ext>
              </a:extLst>
            </p:cNvPr>
            <p:cNvSpPr/>
            <p:nvPr/>
          </p:nvSpPr>
          <p:spPr>
            <a:xfrm>
              <a:off x="7134123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CD0B26C-40EB-4517-9343-7643BCD79EF8}"/>
                </a:ext>
              </a:extLst>
            </p:cNvPr>
            <p:cNvSpPr/>
            <p:nvPr/>
          </p:nvSpPr>
          <p:spPr>
            <a:xfrm>
              <a:off x="7397546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8F59A52-B78F-4103-A13B-8B4BDB120A84}"/>
                </a:ext>
              </a:extLst>
            </p:cNvPr>
            <p:cNvSpPr/>
            <p:nvPr/>
          </p:nvSpPr>
          <p:spPr>
            <a:xfrm>
              <a:off x="7660969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291D3394-4418-4346-9EB0-DD57913486B7}"/>
                </a:ext>
              </a:extLst>
            </p:cNvPr>
            <p:cNvSpPr/>
            <p:nvPr/>
          </p:nvSpPr>
          <p:spPr>
            <a:xfrm>
              <a:off x="7924392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795F5A0-AADD-4A1A-85C5-CD88E4191EE9}"/>
                </a:ext>
              </a:extLst>
            </p:cNvPr>
            <p:cNvSpPr/>
            <p:nvPr/>
          </p:nvSpPr>
          <p:spPr>
            <a:xfrm>
              <a:off x="8187815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705AC56-0102-459C-B7B9-361B6C250151}"/>
                </a:ext>
              </a:extLst>
            </p:cNvPr>
            <p:cNvSpPr/>
            <p:nvPr/>
          </p:nvSpPr>
          <p:spPr>
            <a:xfrm>
              <a:off x="8451238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D15F615-B073-4E10-8BB4-0293A26035D8}"/>
                </a:ext>
              </a:extLst>
            </p:cNvPr>
            <p:cNvSpPr/>
            <p:nvPr/>
          </p:nvSpPr>
          <p:spPr>
            <a:xfrm>
              <a:off x="6607277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C6BDD02-84E3-42C6-9C1D-17F4E231F47D}"/>
                </a:ext>
              </a:extLst>
            </p:cNvPr>
            <p:cNvSpPr/>
            <p:nvPr/>
          </p:nvSpPr>
          <p:spPr>
            <a:xfrm>
              <a:off x="6870700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F113D70-F74F-4DEF-80CE-FC82152FE3AF}"/>
                </a:ext>
              </a:extLst>
            </p:cNvPr>
            <p:cNvSpPr/>
            <p:nvPr/>
          </p:nvSpPr>
          <p:spPr>
            <a:xfrm>
              <a:off x="7134123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57E6B6C-CE9A-4BBE-AA82-3BAABB6AB024}"/>
                </a:ext>
              </a:extLst>
            </p:cNvPr>
            <p:cNvSpPr/>
            <p:nvPr/>
          </p:nvSpPr>
          <p:spPr>
            <a:xfrm>
              <a:off x="7397546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50E253B-41ED-4422-A824-F38B7F694DE9}"/>
                </a:ext>
              </a:extLst>
            </p:cNvPr>
            <p:cNvSpPr/>
            <p:nvPr/>
          </p:nvSpPr>
          <p:spPr>
            <a:xfrm>
              <a:off x="7660969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7BF6BCB-8080-41F2-B028-469083E25449}"/>
                </a:ext>
              </a:extLst>
            </p:cNvPr>
            <p:cNvSpPr/>
            <p:nvPr/>
          </p:nvSpPr>
          <p:spPr>
            <a:xfrm>
              <a:off x="7924392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C46F924-6F59-4958-9B99-0E842F38D761}"/>
                </a:ext>
              </a:extLst>
            </p:cNvPr>
            <p:cNvSpPr/>
            <p:nvPr/>
          </p:nvSpPr>
          <p:spPr>
            <a:xfrm>
              <a:off x="8187815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978F8-86A1-458D-A615-D2FDDAE2DF81}"/>
                </a:ext>
              </a:extLst>
            </p:cNvPr>
            <p:cNvSpPr/>
            <p:nvPr/>
          </p:nvSpPr>
          <p:spPr>
            <a:xfrm>
              <a:off x="8451238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5CFFB60-1CFE-4337-95FE-10FACC3C464F}"/>
                </a:ext>
              </a:extLst>
            </p:cNvPr>
            <p:cNvSpPr/>
            <p:nvPr/>
          </p:nvSpPr>
          <p:spPr>
            <a:xfrm>
              <a:off x="6607277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FD2D245-4317-4C4C-AA0D-AB872E3E1656}"/>
                </a:ext>
              </a:extLst>
            </p:cNvPr>
            <p:cNvSpPr/>
            <p:nvPr/>
          </p:nvSpPr>
          <p:spPr>
            <a:xfrm>
              <a:off x="6870700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4B1CE3B-5517-4575-A14B-DAC57F16F251}"/>
                </a:ext>
              </a:extLst>
            </p:cNvPr>
            <p:cNvSpPr/>
            <p:nvPr/>
          </p:nvSpPr>
          <p:spPr>
            <a:xfrm>
              <a:off x="7134123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C07B36-2D15-417B-917D-3F18CCD3B4BB}"/>
                </a:ext>
              </a:extLst>
            </p:cNvPr>
            <p:cNvSpPr/>
            <p:nvPr/>
          </p:nvSpPr>
          <p:spPr>
            <a:xfrm>
              <a:off x="7397546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F72E0EC-9C0F-4187-9B23-0B6A3738B0F5}"/>
                </a:ext>
              </a:extLst>
            </p:cNvPr>
            <p:cNvSpPr/>
            <p:nvPr/>
          </p:nvSpPr>
          <p:spPr>
            <a:xfrm>
              <a:off x="7660969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C708967-98BA-45BD-965D-C866AD1ECFE4}"/>
                </a:ext>
              </a:extLst>
            </p:cNvPr>
            <p:cNvSpPr/>
            <p:nvPr/>
          </p:nvSpPr>
          <p:spPr>
            <a:xfrm>
              <a:off x="7924392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C832409-C29A-4F2B-99A7-F6968750A023}"/>
                </a:ext>
              </a:extLst>
            </p:cNvPr>
            <p:cNvSpPr/>
            <p:nvPr/>
          </p:nvSpPr>
          <p:spPr>
            <a:xfrm>
              <a:off x="8187815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E720211-F362-41CA-B006-2386AEF56905}"/>
                </a:ext>
              </a:extLst>
            </p:cNvPr>
            <p:cNvSpPr/>
            <p:nvPr/>
          </p:nvSpPr>
          <p:spPr>
            <a:xfrm>
              <a:off x="8451238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544162D-C0AE-4B66-B982-79D32DADF28E}"/>
                </a:ext>
              </a:extLst>
            </p:cNvPr>
            <p:cNvSpPr/>
            <p:nvPr/>
          </p:nvSpPr>
          <p:spPr>
            <a:xfrm>
              <a:off x="6607277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C751E7E-3717-4206-AD3A-EEE7710F3A42}"/>
                </a:ext>
              </a:extLst>
            </p:cNvPr>
            <p:cNvSpPr/>
            <p:nvPr/>
          </p:nvSpPr>
          <p:spPr>
            <a:xfrm>
              <a:off x="6870700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56D5D9B-72AE-46EF-A915-6AF8FAB3EEB9}"/>
                </a:ext>
              </a:extLst>
            </p:cNvPr>
            <p:cNvSpPr/>
            <p:nvPr/>
          </p:nvSpPr>
          <p:spPr>
            <a:xfrm>
              <a:off x="7134123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76C8E66-2055-4338-B066-2C5EBDEFCB45}"/>
                </a:ext>
              </a:extLst>
            </p:cNvPr>
            <p:cNvSpPr/>
            <p:nvPr/>
          </p:nvSpPr>
          <p:spPr>
            <a:xfrm>
              <a:off x="7397546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1B64CDE-CCE1-439D-905A-2091470F6C93}"/>
                </a:ext>
              </a:extLst>
            </p:cNvPr>
            <p:cNvSpPr/>
            <p:nvPr/>
          </p:nvSpPr>
          <p:spPr>
            <a:xfrm>
              <a:off x="7660969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CB351AE-B668-4EA0-BBD5-4BA4805EC7A3}"/>
                </a:ext>
              </a:extLst>
            </p:cNvPr>
            <p:cNvSpPr/>
            <p:nvPr/>
          </p:nvSpPr>
          <p:spPr>
            <a:xfrm>
              <a:off x="7924392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43284F0-5F7E-4942-BE99-7E1072CDB825}"/>
                </a:ext>
              </a:extLst>
            </p:cNvPr>
            <p:cNvSpPr/>
            <p:nvPr/>
          </p:nvSpPr>
          <p:spPr>
            <a:xfrm>
              <a:off x="8187815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913022F-83FE-40F0-8D27-855E630D5837}"/>
                </a:ext>
              </a:extLst>
            </p:cNvPr>
            <p:cNvSpPr/>
            <p:nvPr/>
          </p:nvSpPr>
          <p:spPr>
            <a:xfrm>
              <a:off x="8451238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D575EB0-E1E3-4EB7-B88F-EE3B06EB1735}"/>
                </a:ext>
              </a:extLst>
            </p:cNvPr>
            <p:cNvSpPr/>
            <p:nvPr/>
          </p:nvSpPr>
          <p:spPr>
            <a:xfrm>
              <a:off x="6607277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0716289-0AF4-456B-A345-39F33ABED9C1}"/>
                </a:ext>
              </a:extLst>
            </p:cNvPr>
            <p:cNvSpPr/>
            <p:nvPr/>
          </p:nvSpPr>
          <p:spPr>
            <a:xfrm>
              <a:off x="6870700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320401A-0324-4DBD-985F-EE59E0B270F0}"/>
                </a:ext>
              </a:extLst>
            </p:cNvPr>
            <p:cNvSpPr/>
            <p:nvPr/>
          </p:nvSpPr>
          <p:spPr>
            <a:xfrm>
              <a:off x="7134123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E983F418-5F82-4769-96C7-FD6BE855C5F8}"/>
                </a:ext>
              </a:extLst>
            </p:cNvPr>
            <p:cNvSpPr/>
            <p:nvPr/>
          </p:nvSpPr>
          <p:spPr>
            <a:xfrm>
              <a:off x="7397546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F174730-F15C-4377-9727-23B834792C13}"/>
                </a:ext>
              </a:extLst>
            </p:cNvPr>
            <p:cNvSpPr/>
            <p:nvPr/>
          </p:nvSpPr>
          <p:spPr>
            <a:xfrm>
              <a:off x="7660969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C6FB9FF2-EB59-4CB8-9DAD-1B1BD338E05D}"/>
                </a:ext>
              </a:extLst>
            </p:cNvPr>
            <p:cNvSpPr/>
            <p:nvPr/>
          </p:nvSpPr>
          <p:spPr>
            <a:xfrm>
              <a:off x="7924392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36B1BBF-5D39-415E-852A-AC3B3FBCD71D}"/>
                </a:ext>
              </a:extLst>
            </p:cNvPr>
            <p:cNvSpPr/>
            <p:nvPr/>
          </p:nvSpPr>
          <p:spPr>
            <a:xfrm>
              <a:off x="8187815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BA6BD36-F276-47DF-AB6D-9EFFFAA2C244}"/>
                </a:ext>
              </a:extLst>
            </p:cNvPr>
            <p:cNvSpPr/>
            <p:nvPr/>
          </p:nvSpPr>
          <p:spPr>
            <a:xfrm>
              <a:off x="8451238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C5A6170-F436-4FFD-874F-61EAB0C5DA30}"/>
                </a:ext>
              </a:extLst>
            </p:cNvPr>
            <p:cNvSpPr/>
            <p:nvPr/>
          </p:nvSpPr>
          <p:spPr>
            <a:xfrm>
              <a:off x="6607277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08F1F14-A752-44EB-9E4D-58223DBF20F8}"/>
                </a:ext>
              </a:extLst>
            </p:cNvPr>
            <p:cNvSpPr/>
            <p:nvPr/>
          </p:nvSpPr>
          <p:spPr>
            <a:xfrm>
              <a:off x="6870700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143AE13-A590-49AD-B050-5D71CED1D8DA}"/>
                </a:ext>
              </a:extLst>
            </p:cNvPr>
            <p:cNvSpPr/>
            <p:nvPr/>
          </p:nvSpPr>
          <p:spPr>
            <a:xfrm>
              <a:off x="7134123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184ABCC-DFB8-4EA0-B42F-9C0334CDED9A}"/>
                </a:ext>
              </a:extLst>
            </p:cNvPr>
            <p:cNvSpPr/>
            <p:nvPr/>
          </p:nvSpPr>
          <p:spPr>
            <a:xfrm>
              <a:off x="7397546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A007D5A-CBE6-4CB2-B788-F23893EC7722}"/>
                </a:ext>
              </a:extLst>
            </p:cNvPr>
            <p:cNvSpPr/>
            <p:nvPr/>
          </p:nvSpPr>
          <p:spPr>
            <a:xfrm>
              <a:off x="7660969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1055287B-6CBE-4883-B7AC-0F11A7C166EC}"/>
                </a:ext>
              </a:extLst>
            </p:cNvPr>
            <p:cNvSpPr/>
            <p:nvPr/>
          </p:nvSpPr>
          <p:spPr>
            <a:xfrm>
              <a:off x="7924392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71B891A-29F7-41CA-8BD6-0A2EC6B2832F}"/>
                </a:ext>
              </a:extLst>
            </p:cNvPr>
            <p:cNvSpPr/>
            <p:nvPr/>
          </p:nvSpPr>
          <p:spPr>
            <a:xfrm>
              <a:off x="8187815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CE519D-63D8-4C19-9AA6-C4D178D8F1F0}"/>
                </a:ext>
              </a:extLst>
            </p:cNvPr>
            <p:cNvSpPr/>
            <p:nvPr/>
          </p:nvSpPr>
          <p:spPr>
            <a:xfrm>
              <a:off x="8451238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8CB59C3-B049-47C3-9BF1-F490D81FB28D}"/>
                </a:ext>
              </a:extLst>
            </p:cNvPr>
            <p:cNvSpPr/>
            <p:nvPr/>
          </p:nvSpPr>
          <p:spPr>
            <a:xfrm>
              <a:off x="6607277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22CEEEC-F588-47EE-8609-6284B023F0D8}"/>
                </a:ext>
              </a:extLst>
            </p:cNvPr>
            <p:cNvSpPr/>
            <p:nvPr/>
          </p:nvSpPr>
          <p:spPr>
            <a:xfrm>
              <a:off x="6870700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3D2CF00-05DB-499D-B4DE-DB78FB5ECA99}"/>
                </a:ext>
              </a:extLst>
            </p:cNvPr>
            <p:cNvSpPr/>
            <p:nvPr/>
          </p:nvSpPr>
          <p:spPr>
            <a:xfrm>
              <a:off x="7134123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EC90367-60DE-44C3-8E29-21232DEB303A}"/>
                </a:ext>
              </a:extLst>
            </p:cNvPr>
            <p:cNvSpPr/>
            <p:nvPr/>
          </p:nvSpPr>
          <p:spPr>
            <a:xfrm>
              <a:off x="7397546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F3A64723-278C-4A14-8728-048AA84F68A2}"/>
                </a:ext>
              </a:extLst>
            </p:cNvPr>
            <p:cNvSpPr/>
            <p:nvPr/>
          </p:nvSpPr>
          <p:spPr>
            <a:xfrm>
              <a:off x="7660969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CD09B5B1-8CAA-4252-955F-38F06CFE4305}"/>
                </a:ext>
              </a:extLst>
            </p:cNvPr>
            <p:cNvSpPr/>
            <p:nvPr/>
          </p:nvSpPr>
          <p:spPr>
            <a:xfrm>
              <a:off x="7924392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99BBC44-7D62-48E7-AF24-9D79F02D9112}"/>
                </a:ext>
              </a:extLst>
            </p:cNvPr>
            <p:cNvSpPr/>
            <p:nvPr/>
          </p:nvSpPr>
          <p:spPr>
            <a:xfrm>
              <a:off x="8187815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D8AEC9C9-5E6D-4DE1-A906-BEDEAC35AF6C}"/>
                </a:ext>
              </a:extLst>
            </p:cNvPr>
            <p:cNvSpPr/>
            <p:nvPr/>
          </p:nvSpPr>
          <p:spPr>
            <a:xfrm>
              <a:off x="8451238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DF849C3-7DE8-4D99-8ADF-764342471D58}"/>
                </a:ext>
              </a:extLst>
            </p:cNvPr>
            <p:cNvSpPr/>
            <p:nvPr/>
          </p:nvSpPr>
          <p:spPr>
            <a:xfrm>
              <a:off x="6607277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2FB0561-3FF1-4616-B10A-75CA6A6BB157}"/>
                </a:ext>
              </a:extLst>
            </p:cNvPr>
            <p:cNvSpPr/>
            <p:nvPr/>
          </p:nvSpPr>
          <p:spPr>
            <a:xfrm>
              <a:off x="6870700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03C62D1-9561-4663-BBDA-FD4D5AD42118}"/>
                </a:ext>
              </a:extLst>
            </p:cNvPr>
            <p:cNvSpPr/>
            <p:nvPr/>
          </p:nvSpPr>
          <p:spPr>
            <a:xfrm>
              <a:off x="7134123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90E7567-B305-417E-8488-AF636E112320}"/>
                </a:ext>
              </a:extLst>
            </p:cNvPr>
            <p:cNvSpPr/>
            <p:nvPr/>
          </p:nvSpPr>
          <p:spPr>
            <a:xfrm>
              <a:off x="7397546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AC2AAA9-315F-4ED6-8C1E-BEFA3ED172A9}"/>
                </a:ext>
              </a:extLst>
            </p:cNvPr>
            <p:cNvSpPr/>
            <p:nvPr/>
          </p:nvSpPr>
          <p:spPr>
            <a:xfrm>
              <a:off x="7660969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216FF4CC-21DE-44CB-AD65-7B3A152697FE}"/>
                </a:ext>
              </a:extLst>
            </p:cNvPr>
            <p:cNvSpPr/>
            <p:nvPr/>
          </p:nvSpPr>
          <p:spPr>
            <a:xfrm>
              <a:off x="7924392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089F8B2F-18EB-41A7-8C15-E41F225376B7}"/>
                </a:ext>
              </a:extLst>
            </p:cNvPr>
            <p:cNvSpPr/>
            <p:nvPr/>
          </p:nvSpPr>
          <p:spPr>
            <a:xfrm>
              <a:off x="8187815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7EE0CEE9-45BE-4B3B-8A02-CD4B5452B0F4}"/>
                </a:ext>
              </a:extLst>
            </p:cNvPr>
            <p:cNvSpPr/>
            <p:nvPr/>
          </p:nvSpPr>
          <p:spPr>
            <a:xfrm>
              <a:off x="8451238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8F9A45D-93A1-47F5-85EE-E692D22BFC60}"/>
                </a:ext>
              </a:extLst>
            </p:cNvPr>
            <p:cNvSpPr/>
            <p:nvPr/>
          </p:nvSpPr>
          <p:spPr>
            <a:xfrm>
              <a:off x="6607277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9EBDC60-6D93-425E-91EE-ED9970B8BCB4}"/>
                </a:ext>
              </a:extLst>
            </p:cNvPr>
            <p:cNvSpPr/>
            <p:nvPr/>
          </p:nvSpPr>
          <p:spPr>
            <a:xfrm>
              <a:off x="6870700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95BBA62-C9DD-481C-B5BB-EC425D6E157C}"/>
                </a:ext>
              </a:extLst>
            </p:cNvPr>
            <p:cNvSpPr/>
            <p:nvPr/>
          </p:nvSpPr>
          <p:spPr>
            <a:xfrm>
              <a:off x="7134123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BBE9F6F-8101-4E29-B0A4-E49A2FF12E97}"/>
                </a:ext>
              </a:extLst>
            </p:cNvPr>
            <p:cNvSpPr/>
            <p:nvPr/>
          </p:nvSpPr>
          <p:spPr>
            <a:xfrm>
              <a:off x="7397546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814BA56B-9752-4D14-B8A6-8DD8943BDE2E}"/>
                </a:ext>
              </a:extLst>
            </p:cNvPr>
            <p:cNvSpPr/>
            <p:nvPr/>
          </p:nvSpPr>
          <p:spPr>
            <a:xfrm>
              <a:off x="7660969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C68FCE33-4AA9-49FD-AB7A-493750167FB1}"/>
                </a:ext>
              </a:extLst>
            </p:cNvPr>
            <p:cNvSpPr/>
            <p:nvPr/>
          </p:nvSpPr>
          <p:spPr>
            <a:xfrm>
              <a:off x="7924392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3008CE0-F9B4-4AB1-9BCB-BBF173142E9C}"/>
                </a:ext>
              </a:extLst>
            </p:cNvPr>
            <p:cNvSpPr/>
            <p:nvPr/>
          </p:nvSpPr>
          <p:spPr>
            <a:xfrm>
              <a:off x="8187815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6DA594A9-6D9B-4CB2-83C6-3786DD763528}"/>
                </a:ext>
              </a:extLst>
            </p:cNvPr>
            <p:cNvSpPr/>
            <p:nvPr/>
          </p:nvSpPr>
          <p:spPr>
            <a:xfrm>
              <a:off x="8451238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1119F97B-00A4-4D26-988D-43EF9BCD611F}"/>
                </a:ext>
              </a:extLst>
            </p:cNvPr>
            <p:cNvSpPr/>
            <p:nvPr/>
          </p:nvSpPr>
          <p:spPr>
            <a:xfrm>
              <a:off x="6607277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862E4E4B-4898-422F-807F-4DCC0BB11858}"/>
                </a:ext>
              </a:extLst>
            </p:cNvPr>
            <p:cNvSpPr/>
            <p:nvPr/>
          </p:nvSpPr>
          <p:spPr>
            <a:xfrm>
              <a:off x="6870700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B658401-B4E1-4FF7-8F41-4A1FC6E3089B}"/>
                </a:ext>
              </a:extLst>
            </p:cNvPr>
            <p:cNvSpPr/>
            <p:nvPr/>
          </p:nvSpPr>
          <p:spPr>
            <a:xfrm>
              <a:off x="7134123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B1EC4175-BAE8-4FAB-A684-76AE38A5D7AD}"/>
                </a:ext>
              </a:extLst>
            </p:cNvPr>
            <p:cNvSpPr/>
            <p:nvPr/>
          </p:nvSpPr>
          <p:spPr>
            <a:xfrm>
              <a:off x="7397546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4349FD09-2164-42BA-96E3-AE3551498108}"/>
                </a:ext>
              </a:extLst>
            </p:cNvPr>
            <p:cNvSpPr/>
            <p:nvPr/>
          </p:nvSpPr>
          <p:spPr>
            <a:xfrm>
              <a:off x="7660969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0E2CAB20-FE45-4927-BA4B-DC4DA910BE25}"/>
                </a:ext>
              </a:extLst>
            </p:cNvPr>
            <p:cNvSpPr/>
            <p:nvPr/>
          </p:nvSpPr>
          <p:spPr>
            <a:xfrm>
              <a:off x="7924392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795E92E9-61A0-4C3F-9873-3C90C0B9A1D9}"/>
                </a:ext>
              </a:extLst>
            </p:cNvPr>
            <p:cNvSpPr/>
            <p:nvPr/>
          </p:nvSpPr>
          <p:spPr>
            <a:xfrm>
              <a:off x="8187815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AF4DAB28-92B2-4EEF-878E-F8566201FECC}"/>
                </a:ext>
              </a:extLst>
            </p:cNvPr>
            <p:cNvSpPr/>
            <p:nvPr/>
          </p:nvSpPr>
          <p:spPr>
            <a:xfrm>
              <a:off x="8451238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0A7FDD-5F7C-4027-BC21-731342A87A35}"/>
                </a:ext>
              </a:extLst>
            </p:cNvPr>
            <p:cNvSpPr/>
            <p:nvPr/>
          </p:nvSpPr>
          <p:spPr>
            <a:xfrm>
              <a:off x="6607277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638EA3A-78F3-4753-ACF6-A6B38D1E8FFD}"/>
                </a:ext>
              </a:extLst>
            </p:cNvPr>
            <p:cNvSpPr/>
            <p:nvPr/>
          </p:nvSpPr>
          <p:spPr>
            <a:xfrm>
              <a:off x="6870700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3069F054-0BDC-43AC-BC5A-20EE9CCF792A}"/>
                </a:ext>
              </a:extLst>
            </p:cNvPr>
            <p:cNvSpPr/>
            <p:nvPr/>
          </p:nvSpPr>
          <p:spPr>
            <a:xfrm>
              <a:off x="7134123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38B5525F-F712-45F6-894C-9BFAAD0FA0A0}"/>
                </a:ext>
              </a:extLst>
            </p:cNvPr>
            <p:cNvSpPr/>
            <p:nvPr/>
          </p:nvSpPr>
          <p:spPr>
            <a:xfrm>
              <a:off x="7397546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D33CC67-09B2-4D4D-9339-8CEAA4702CE4}"/>
                </a:ext>
              </a:extLst>
            </p:cNvPr>
            <p:cNvSpPr/>
            <p:nvPr/>
          </p:nvSpPr>
          <p:spPr>
            <a:xfrm>
              <a:off x="7660969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B3B62771-7A29-446F-B4DA-C2799602B289}"/>
                </a:ext>
              </a:extLst>
            </p:cNvPr>
            <p:cNvSpPr/>
            <p:nvPr/>
          </p:nvSpPr>
          <p:spPr>
            <a:xfrm>
              <a:off x="7924392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13C6E883-1FA7-4F70-A48F-A108ABCF23E8}"/>
                </a:ext>
              </a:extLst>
            </p:cNvPr>
            <p:cNvSpPr/>
            <p:nvPr/>
          </p:nvSpPr>
          <p:spPr>
            <a:xfrm>
              <a:off x="8187815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9E5C9442-3A14-4E88-A491-CF49028155FD}"/>
                </a:ext>
              </a:extLst>
            </p:cNvPr>
            <p:cNvSpPr/>
            <p:nvPr/>
          </p:nvSpPr>
          <p:spPr>
            <a:xfrm>
              <a:off x="8451238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1B7FA316-C228-459D-8995-5FEB93D71E8A}"/>
              </a:ext>
            </a:extLst>
          </p:cNvPr>
          <p:cNvCxnSpPr>
            <a:cxnSpLocks/>
          </p:cNvCxnSpPr>
          <p:nvPr/>
        </p:nvCxnSpPr>
        <p:spPr>
          <a:xfrm flipV="1">
            <a:off x="1618919" y="5286375"/>
            <a:ext cx="8030407" cy="824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D69FD957-F272-4588-A5BF-B1E45C3FF872}"/>
              </a:ext>
            </a:extLst>
          </p:cNvPr>
          <p:cNvCxnSpPr>
            <a:cxnSpLocks/>
          </p:cNvCxnSpPr>
          <p:nvPr/>
        </p:nvCxnSpPr>
        <p:spPr>
          <a:xfrm>
            <a:off x="9003499" y="4637436"/>
            <a:ext cx="0" cy="6489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401F282E-403A-4826-8A78-B4A8E29DF014}"/>
              </a:ext>
            </a:extLst>
          </p:cNvPr>
          <p:cNvCxnSpPr>
            <a:cxnSpLocks/>
          </p:cNvCxnSpPr>
          <p:nvPr/>
        </p:nvCxnSpPr>
        <p:spPr>
          <a:xfrm>
            <a:off x="2291490" y="4650622"/>
            <a:ext cx="5377" cy="635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4826FBDD-A8A1-4654-AC8B-F85515DD79E7}"/>
              </a:ext>
            </a:extLst>
          </p:cNvPr>
          <p:cNvSpPr txBox="1"/>
          <p:nvPr/>
        </p:nvSpPr>
        <p:spPr>
          <a:xfrm>
            <a:off x="4633261" y="4824710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66 MHz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C7652CC7-DE4A-4B36-9D1B-FF7D652BFDDE}"/>
              </a:ext>
            </a:extLst>
          </p:cNvPr>
          <p:cNvSpPr txBox="1"/>
          <p:nvPr/>
        </p:nvSpPr>
        <p:spPr>
          <a:xfrm>
            <a:off x="9325538" y="3679886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10 MHz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18FA618B-EC7A-45F2-94F4-ECA46037A552}"/>
              </a:ext>
            </a:extLst>
          </p:cNvPr>
          <p:cNvSpPr txBox="1"/>
          <p:nvPr/>
        </p:nvSpPr>
        <p:spPr>
          <a:xfrm>
            <a:off x="2974815" y="3695590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400 MHz</a:t>
            </a:r>
          </a:p>
        </p:txBody>
      </p:sp>
    </p:spTree>
    <p:extLst>
      <p:ext uri="{BB962C8B-B14F-4D97-AF65-F5344CB8AC3E}">
        <p14:creationId xmlns:p14="http://schemas.microsoft.com/office/powerpoint/2010/main" val="2939795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6556-40E0-4FD6-A29D-3941D585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9762C7-E465-493E-B4A7-99C1D8B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CCF807-D0C1-48E6-ABAE-0FC6984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BCB15A-F120-4876-A5B0-1801CDAA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5"/>
            <a:ext cx="10363200" cy="1121701"/>
          </a:xfrm>
        </p:spPr>
        <p:txBody>
          <a:bodyPr>
            <a:normAutofit/>
          </a:bodyPr>
          <a:lstStyle/>
          <a:p>
            <a:r>
              <a:rPr lang="pt-BR" sz="2400" b="1" dirty="0"/>
              <a:t>Comunicação entre memória e processador</a:t>
            </a:r>
          </a:p>
          <a:p>
            <a:pPr lvl="1"/>
            <a:r>
              <a:rPr lang="pt-BR" sz="2200" b="1" dirty="0"/>
              <a:t>Com memória cache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910FB4-6354-4EA1-A7B7-79057B82C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40" y="2367151"/>
            <a:ext cx="1355896" cy="1355896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C4798A1-7803-4D8A-8827-0039C5208BA3}"/>
              </a:ext>
            </a:extLst>
          </p:cNvPr>
          <p:cNvGrpSpPr/>
          <p:nvPr/>
        </p:nvGrpSpPr>
        <p:grpSpPr>
          <a:xfrm>
            <a:off x="8589449" y="3281540"/>
            <a:ext cx="736090" cy="1196146"/>
            <a:chOff x="6607277" y="1755058"/>
            <a:chExt cx="2107384" cy="34244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A29EEC-96DA-43F7-A77D-4DC6F2FF02A1}"/>
                </a:ext>
              </a:extLst>
            </p:cNvPr>
            <p:cNvSpPr/>
            <p:nvPr/>
          </p:nvSpPr>
          <p:spPr>
            <a:xfrm>
              <a:off x="6607277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DD891A-097B-48AB-BEAA-EB48F9FCB120}"/>
                </a:ext>
              </a:extLst>
            </p:cNvPr>
            <p:cNvSpPr/>
            <p:nvPr/>
          </p:nvSpPr>
          <p:spPr>
            <a:xfrm>
              <a:off x="6870700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995B4D0-7711-4477-B33B-0064BA5AEFF6}"/>
                </a:ext>
              </a:extLst>
            </p:cNvPr>
            <p:cNvSpPr/>
            <p:nvPr/>
          </p:nvSpPr>
          <p:spPr>
            <a:xfrm>
              <a:off x="7134123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93BBE83-6671-49B7-841D-ADE4EA91CA8D}"/>
                </a:ext>
              </a:extLst>
            </p:cNvPr>
            <p:cNvSpPr/>
            <p:nvPr/>
          </p:nvSpPr>
          <p:spPr>
            <a:xfrm>
              <a:off x="7397546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8208C03-96B0-4D10-B56B-A6A6B199993C}"/>
                </a:ext>
              </a:extLst>
            </p:cNvPr>
            <p:cNvSpPr/>
            <p:nvPr/>
          </p:nvSpPr>
          <p:spPr>
            <a:xfrm>
              <a:off x="7660969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5D797E9-C7D7-4EBB-961F-AD6A2CE5F9B9}"/>
                </a:ext>
              </a:extLst>
            </p:cNvPr>
            <p:cNvSpPr/>
            <p:nvPr/>
          </p:nvSpPr>
          <p:spPr>
            <a:xfrm>
              <a:off x="7924392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4822A04-C16A-40F1-9DFD-2CCE0EB1DD09}"/>
                </a:ext>
              </a:extLst>
            </p:cNvPr>
            <p:cNvSpPr/>
            <p:nvPr/>
          </p:nvSpPr>
          <p:spPr>
            <a:xfrm>
              <a:off x="8187815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AF3C3DD-BF30-4CCA-9A48-DAEC6102BCE7}"/>
                </a:ext>
              </a:extLst>
            </p:cNvPr>
            <p:cNvSpPr/>
            <p:nvPr/>
          </p:nvSpPr>
          <p:spPr>
            <a:xfrm>
              <a:off x="8451238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90CF883-1CA7-40E3-AB6B-CA22AB524A9F}"/>
                </a:ext>
              </a:extLst>
            </p:cNvPr>
            <p:cNvSpPr/>
            <p:nvPr/>
          </p:nvSpPr>
          <p:spPr>
            <a:xfrm>
              <a:off x="6607277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B09FEBA-548B-41E9-8E97-7D60D9D897E8}"/>
                </a:ext>
              </a:extLst>
            </p:cNvPr>
            <p:cNvSpPr/>
            <p:nvPr/>
          </p:nvSpPr>
          <p:spPr>
            <a:xfrm>
              <a:off x="6870700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5EC57BE-3CCA-4F7C-8C6F-09753056D116}"/>
                </a:ext>
              </a:extLst>
            </p:cNvPr>
            <p:cNvSpPr/>
            <p:nvPr/>
          </p:nvSpPr>
          <p:spPr>
            <a:xfrm>
              <a:off x="7134123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2CFCD63-9D50-42AD-AF03-E78EDB03419F}"/>
                </a:ext>
              </a:extLst>
            </p:cNvPr>
            <p:cNvSpPr/>
            <p:nvPr/>
          </p:nvSpPr>
          <p:spPr>
            <a:xfrm>
              <a:off x="7397546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8434C87-F131-4316-A60E-617EE2741D0E}"/>
                </a:ext>
              </a:extLst>
            </p:cNvPr>
            <p:cNvSpPr/>
            <p:nvPr/>
          </p:nvSpPr>
          <p:spPr>
            <a:xfrm>
              <a:off x="7660969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21BEC32-82A6-40F5-874F-9B009C58014A}"/>
                </a:ext>
              </a:extLst>
            </p:cNvPr>
            <p:cNvSpPr/>
            <p:nvPr/>
          </p:nvSpPr>
          <p:spPr>
            <a:xfrm>
              <a:off x="7924392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7C74A7A-7BF5-48C5-855D-9E87620F76CC}"/>
                </a:ext>
              </a:extLst>
            </p:cNvPr>
            <p:cNvSpPr/>
            <p:nvPr/>
          </p:nvSpPr>
          <p:spPr>
            <a:xfrm>
              <a:off x="8187815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21A12E0-5D96-4E75-9A03-9E64FE71D967}"/>
                </a:ext>
              </a:extLst>
            </p:cNvPr>
            <p:cNvSpPr/>
            <p:nvPr/>
          </p:nvSpPr>
          <p:spPr>
            <a:xfrm>
              <a:off x="8451238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9334486-1763-42D6-8089-006A6CAC47B4}"/>
                </a:ext>
              </a:extLst>
            </p:cNvPr>
            <p:cNvSpPr/>
            <p:nvPr/>
          </p:nvSpPr>
          <p:spPr>
            <a:xfrm>
              <a:off x="6607277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653816D5-6CC3-4EF8-9817-AEEF9A6B4563}"/>
                </a:ext>
              </a:extLst>
            </p:cNvPr>
            <p:cNvSpPr/>
            <p:nvPr/>
          </p:nvSpPr>
          <p:spPr>
            <a:xfrm>
              <a:off x="6870700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EE3F3D2-5B93-4A87-8C0B-6AF4F9702945}"/>
                </a:ext>
              </a:extLst>
            </p:cNvPr>
            <p:cNvSpPr/>
            <p:nvPr/>
          </p:nvSpPr>
          <p:spPr>
            <a:xfrm>
              <a:off x="7134123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CD0B26C-40EB-4517-9343-7643BCD79EF8}"/>
                </a:ext>
              </a:extLst>
            </p:cNvPr>
            <p:cNvSpPr/>
            <p:nvPr/>
          </p:nvSpPr>
          <p:spPr>
            <a:xfrm>
              <a:off x="7397546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8F59A52-B78F-4103-A13B-8B4BDB120A84}"/>
                </a:ext>
              </a:extLst>
            </p:cNvPr>
            <p:cNvSpPr/>
            <p:nvPr/>
          </p:nvSpPr>
          <p:spPr>
            <a:xfrm>
              <a:off x="7660969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291D3394-4418-4346-9EB0-DD57913486B7}"/>
                </a:ext>
              </a:extLst>
            </p:cNvPr>
            <p:cNvSpPr/>
            <p:nvPr/>
          </p:nvSpPr>
          <p:spPr>
            <a:xfrm>
              <a:off x="7924392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795F5A0-AADD-4A1A-85C5-CD88E4191EE9}"/>
                </a:ext>
              </a:extLst>
            </p:cNvPr>
            <p:cNvSpPr/>
            <p:nvPr/>
          </p:nvSpPr>
          <p:spPr>
            <a:xfrm>
              <a:off x="8187815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705AC56-0102-459C-B7B9-361B6C250151}"/>
                </a:ext>
              </a:extLst>
            </p:cNvPr>
            <p:cNvSpPr/>
            <p:nvPr/>
          </p:nvSpPr>
          <p:spPr>
            <a:xfrm>
              <a:off x="8451238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D15F615-B073-4E10-8BB4-0293A26035D8}"/>
                </a:ext>
              </a:extLst>
            </p:cNvPr>
            <p:cNvSpPr/>
            <p:nvPr/>
          </p:nvSpPr>
          <p:spPr>
            <a:xfrm>
              <a:off x="6607277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C6BDD02-84E3-42C6-9C1D-17F4E231F47D}"/>
                </a:ext>
              </a:extLst>
            </p:cNvPr>
            <p:cNvSpPr/>
            <p:nvPr/>
          </p:nvSpPr>
          <p:spPr>
            <a:xfrm>
              <a:off x="6870700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F113D70-F74F-4DEF-80CE-FC82152FE3AF}"/>
                </a:ext>
              </a:extLst>
            </p:cNvPr>
            <p:cNvSpPr/>
            <p:nvPr/>
          </p:nvSpPr>
          <p:spPr>
            <a:xfrm>
              <a:off x="7134123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57E6B6C-CE9A-4BBE-AA82-3BAABB6AB024}"/>
                </a:ext>
              </a:extLst>
            </p:cNvPr>
            <p:cNvSpPr/>
            <p:nvPr/>
          </p:nvSpPr>
          <p:spPr>
            <a:xfrm>
              <a:off x="7397546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50E253B-41ED-4422-A824-F38B7F694DE9}"/>
                </a:ext>
              </a:extLst>
            </p:cNvPr>
            <p:cNvSpPr/>
            <p:nvPr/>
          </p:nvSpPr>
          <p:spPr>
            <a:xfrm>
              <a:off x="7660969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7BF6BCB-8080-41F2-B028-469083E25449}"/>
                </a:ext>
              </a:extLst>
            </p:cNvPr>
            <p:cNvSpPr/>
            <p:nvPr/>
          </p:nvSpPr>
          <p:spPr>
            <a:xfrm>
              <a:off x="7924392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C46F924-6F59-4958-9B99-0E842F38D761}"/>
                </a:ext>
              </a:extLst>
            </p:cNvPr>
            <p:cNvSpPr/>
            <p:nvPr/>
          </p:nvSpPr>
          <p:spPr>
            <a:xfrm>
              <a:off x="8187815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978F8-86A1-458D-A615-D2FDDAE2DF81}"/>
                </a:ext>
              </a:extLst>
            </p:cNvPr>
            <p:cNvSpPr/>
            <p:nvPr/>
          </p:nvSpPr>
          <p:spPr>
            <a:xfrm>
              <a:off x="8451238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5CFFB60-1CFE-4337-95FE-10FACC3C464F}"/>
                </a:ext>
              </a:extLst>
            </p:cNvPr>
            <p:cNvSpPr/>
            <p:nvPr/>
          </p:nvSpPr>
          <p:spPr>
            <a:xfrm>
              <a:off x="6607277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FD2D245-4317-4C4C-AA0D-AB872E3E1656}"/>
                </a:ext>
              </a:extLst>
            </p:cNvPr>
            <p:cNvSpPr/>
            <p:nvPr/>
          </p:nvSpPr>
          <p:spPr>
            <a:xfrm>
              <a:off x="6870700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4B1CE3B-5517-4575-A14B-DAC57F16F251}"/>
                </a:ext>
              </a:extLst>
            </p:cNvPr>
            <p:cNvSpPr/>
            <p:nvPr/>
          </p:nvSpPr>
          <p:spPr>
            <a:xfrm>
              <a:off x="7134123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C07B36-2D15-417B-917D-3F18CCD3B4BB}"/>
                </a:ext>
              </a:extLst>
            </p:cNvPr>
            <p:cNvSpPr/>
            <p:nvPr/>
          </p:nvSpPr>
          <p:spPr>
            <a:xfrm>
              <a:off x="7397546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F72E0EC-9C0F-4187-9B23-0B6A3738B0F5}"/>
                </a:ext>
              </a:extLst>
            </p:cNvPr>
            <p:cNvSpPr/>
            <p:nvPr/>
          </p:nvSpPr>
          <p:spPr>
            <a:xfrm>
              <a:off x="7660969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C708967-98BA-45BD-965D-C866AD1ECFE4}"/>
                </a:ext>
              </a:extLst>
            </p:cNvPr>
            <p:cNvSpPr/>
            <p:nvPr/>
          </p:nvSpPr>
          <p:spPr>
            <a:xfrm>
              <a:off x="7924392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C832409-C29A-4F2B-99A7-F6968750A023}"/>
                </a:ext>
              </a:extLst>
            </p:cNvPr>
            <p:cNvSpPr/>
            <p:nvPr/>
          </p:nvSpPr>
          <p:spPr>
            <a:xfrm>
              <a:off x="8187815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E720211-F362-41CA-B006-2386AEF56905}"/>
                </a:ext>
              </a:extLst>
            </p:cNvPr>
            <p:cNvSpPr/>
            <p:nvPr/>
          </p:nvSpPr>
          <p:spPr>
            <a:xfrm>
              <a:off x="8451238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544162D-C0AE-4B66-B982-79D32DADF28E}"/>
                </a:ext>
              </a:extLst>
            </p:cNvPr>
            <p:cNvSpPr/>
            <p:nvPr/>
          </p:nvSpPr>
          <p:spPr>
            <a:xfrm>
              <a:off x="6607277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C751E7E-3717-4206-AD3A-EEE7710F3A42}"/>
                </a:ext>
              </a:extLst>
            </p:cNvPr>
            <p:cNvSpPr/>
            <p:nvPr/>
          </p:nvSpPr>
          <p:spPr>
            <a:xfrm>
              <a:off x="6870700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56D5D9B-72AE-46EF-A915-6AF8FAB3EEB9}"/>
                </a:ext>
              </a:extLst>
            </p:cNvPr>
            <p:cNvSpPr/>
            <p:nvPr/>
          </p:nvSpPr>
          <p:spPr>
            <a:xfrm>
              <a:off x="7134123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76C8E66-2055-4338-B066-2C5EBDEFCB45}"/>
                </a:ext>
              </a:extLst>
            </p:cNvPr>
            <p:cNvSpPr/>
            <p:nvPr/>
          </p:nvSpPr>
          <p:spPr>
            <a:xfrm>
              <a:off x="7397546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1B64CDE-CCE1-439D-905A-2091470F6C93}"/>
                </a:ext>
              </a:extLst>
            </p:cNvPr>
            <p:cNvSpPr/>
            <p:nvPr/>
          </p:nvSpPr>
          <p:spPr>
            <a:xfrm>
              <a:off x="7660969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CB351AE-B668-4EA0-BBD5-4BA4805EC7A3}"/>
                </a:ext>
              </a:extLst>
            </p:cNvPr>
            <p:cNvSpPr/>
            <p:nvPr/>
          </p:nvSpPr>
          <p:spPr>
            <a:xfrm>
              <a:off x="7924392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43284F0-5F7E-4942-BE99-7E1072CDB825}"/>
                </a:ext>
              </a:extLst>
            </p:cNvPr>
            <p:cNvSpPr/>
            <p:nvPr/>
          </p:nvSpPr>
          <p:spPr>
            <a:xfrm>
              <a:off x="8187815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913022F-83FE-40F0-8D27-855E630D5837}"/>
                </a:ext>
              </a:extLst>
            </p:cNvPr>
            <p:cNvSpPr/>
            <p:nvPr/>
          </p:nvSpPr>
          <p:spPr>
            <a:xfrm>
              <a:off x="8451238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D575EB0-E1E3-4EB7-B88F-EE3B06EB1735}"/>
                </a:ext>
              </a:extLst>
            </p:cNvPr>
            <p:cNvSpPr/>
            <p:nvPr/>
          </p:nvSpPr>
          <p:spPr>
            <a:xfrm>
              <a:off x="6607277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0716289-0AF4-456B-A345-39F33ABED9C1}"/>
                </a:ext>
              </a:extLst>
            </p:cNvPr>
            <p:cNvSpPr/>
            <p:nvPr/>
          </p:nvSpPr>
          <p:spPr>
            <a:xfrm>
              <a:off x="6870700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320401A-0324-4DBD-985F-EE59E0B270F0}"/>
                </a:ext>
              </a:extLst>
            </p:cNvPr>
            <p:cNvSpPr/>
            <p:nvPr/>
          </p:nvSpPr>
          <p:spPr>
            <a:xfrm>
              <a:off x="7134123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E983F418-5F82-4769-96C7-FD6BE855C5F8}"/>
                </a:ext>
              </a:extLst>
            </p:cNvPr>
            <p:cNvSpPr/>
            <p:nvPr/>
          </p:nvSpPr>
          <p:spPr>
            <a:xfrm>
              <a:off x="7397546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F174730-F15C-4377-9727-23B834792C13}"/>
                </a:ext>
              </a:extLst>
            </p:cNvPr>
            <p:cNvSpPr/>
            <p:nvPr/>
          </p:nvSpPr>
          <p:spPr>
            <a:xfrm>
              <a:off x="7660969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C6FB9FF2-EB59-4CB8-9DAD-1B1BD338E05D}"/>
                </a:ext>
              </a:extLst>
            </p:cNvPr>
            <p:cNvSpPr/>
            <p:nvPr/>
          </p:nvSpPr>
          <p:spPr>
            <a:xfrm>
              <a:off x="7924392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36B1BBF-5D39-415E-852A-AC3B3FBCD71D}"/>
                </a:ext>
              </a:extLst>
            </p:cNvPr>
            <p:cNvSpPr/>
            <p:nvPr/>
          </p:nvSpPr>
          <p:spPr>
            <a:xfrm>
              <a:off x="8187815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BA6BD36-F276-47DF-AB6D-9EFFFAA2C244}"/>
                </a:ext>
              </a:extLst>
            </p:cNvPr>
            <p:cNvSpPr/>
            <p:nvPr/>
          </p:nvSpPr>
          <p:spPr>
            <a:xfrm>
              <a:off x="8451238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C5A6170-F436-4FFD-874F-61EAB0C5DA30}"/>
                </a:ext>
              </a:extLst>
            </p:cNvPr>
            <p:cNvSpPr/>
            <p:nvPr/>
          </p:nvSpPr>
          <p:spPr>
            <a:xfrm>
              <a:off x="6607277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08F1F14-A752-44EB-9E4D-58223DBF20F8}"/>
                </a:ext>
              </a:extLst>
            </p:cNvPr>
            <p:cNvSpPr/>
            <p:nvPr/>
          </p:nvSpPr>
          <p:spPr>
            <a:xfrm>
              <a:off x="6870700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4143AE13-A590-49AD-B050-5D71CED1D8DA}"/>
                </a:ext>
              </a:extLst>
            </p:cNvPr>
            <p:cNvSpPr/>
            <p:nvPr/>
          </p:nvSpPr>
          <p:spPr>
            <a:xfrm>
              <a:off x="7134123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184ABCC-DFB8-4EA0-B42F-9C0334CDED9A}"/>
                </a:ext>
              </a:extLst>
            </p:cNvPr>
            <p:cNvSpPr/>
            <p:nvPr/>
          </p:nvSpPr>
          <p:spPr>
            <a:xfrm>
              <a:off x="7397546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EA007D5A-CBE6-4CB2-B788-F23893EC7722}"/>
                </a:ext>
              </a:extLst>
            </p:cNvPr>
            <p:cNvSpPr/>
            <p:nvPr/>
          </p:nvSpPr>
          <p:spPr>
            <a:xfrm>
              <a:off x="7660969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1055287B-6CBE-4883-B7AC-0F11A7C166EC}"/>
                </a:ext>
              </a:extLst>
            </p:cNvPr>
            <p:cNvSpPr/>
            <p:nvPr/>
          </p:nvSpPr>
          <p:spPr>
            <a:xfrm>
              <a:off x="7924392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71B891A-29F7-41CA-8BD6-0A2EC6B2832F}"/>
                </a:ext>
              </a:extLst>
            </p:cNvPr>
            <p:cNvSpPr/>
            <p:nvPr/>
          </p:nvSpPr>
          <p:spPr>
            <a:xfrm>
              <a:off x="8187815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CE519D-63D8-4C19-9AA6-C4D178D8F1F0}"/>
                </a:ext>
              </a:extLst>
            </p:cNvPr>
            <p:cNvSpPr/>
            <p:nvPr/>
          </p:nvSpPr>
          <p:spPr>
            <a:xfrm>
              <a:off x="8451238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08CB59C3-B049-47C3-9BF1-F490D81FB28D}"/>
                </a:ext>
              </a:extLst>
            </p:cNvPr>
            <p:cNvSpPr/>
            <p:nvPr/>
          </p:nvSpPr>
          <p:spPr>
            <a:xfrm>
              <a:off x="6607277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22CEEEC-F588-47EE-8609-6284B023F0D8}"/>
                </a:ext>
              </a:extLst>
            </p:cNvPr>
            <p:cNvSpPr/>
            <p:nvPr/>
          </p:nvSpPr>
          <p:spPr>
            <a:xfrm>
              <a:off x="6870700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3D2CF00-05DB-499D-B4DE-DB78FB5ECA99}"/>
                </a:ext>
              </a:extLst>
            </p:cNvPr>
            <p:cNvSpPr/>
            <p:nvPr/>
          </p:nvSpPr>
          <p:spPr>
            <a:xfrm>
              <a:off x="7134123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EC90367-60DE-44C3-8E29-21232DEB303A}"/>
                </a:ext>
              </a:extLst>
            </p:cNvPr>
            <p:cNvSpPr/>
            <p:nvPr/>
          </p:nvSpPr>
          <p:spPr>
            <a:xfrm>
              <a:off x="7397546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F3A64723-278C-4A14-8728-048AA84F68A2}"/>
                </a:ext>
              </a:extLst>
            </p:cNvPr>
            <p:cNvSpPr/>
            <p:nvPr/>
          </p:nvSpPr>
          <p:spPr>
            <a:xfrm>
              <a:off x="7660969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CD09B5B1-8CAA-4252-955F-38F06CFE4305}"/>
                </a:ext>
              </a:extLst>
            </p:cNvPr>
            <p:cNvSpPr/>
            <p:nvPr/>
          </p:nvSpPr>
          <p:spPr>
            <a:xfrm>
              <a:off x="7924392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99BBC44-7D62-48E7-AF24-9D79F02D9112}"/>
                </a:ext>
              </a:extLst>
            </p:cNvPr>
            <p:cNvSpPr/>
            <p:nvPr/>
          </p:nvSpPr>
          <p:spPr>
            <a:xfrm>
              <a:off x="8187815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D8AEC9C9-5E6D-4DE1-A906-BEDEAC35AF6C}"/>
                </a:ext>
              </a:extLst>
            </p:cNvPr>
            <p:cNvSpPr/>
            <p:nvPr/>
          </p:nvSpPr>
          <p:spPr>
            <a:xfrm>
              <a:off x="8451238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DF849C3-7DE8-4D99-8ADF-764342471D58}"/>
                </a:ext>
              </a:extLst>
            </p:cNvPr>
            <p:cNvSpPr/>
            <p:nvPr/>
          </p:nvSpPr>
          <p:spPr>
            <a:xfrm>
              <a:off x="6607277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2FB0561-3FF1-4616-B10A-75CA6A6BB157}"/>
                </a:ext>
              </a:extLst>
            </p:cNvPr>
            <p:cNvSpPr/>
            <p:nvPr/>
          </p:nvSpPr>
          <p:spPr>
            <a:xfrm>
              <a:off x="6870700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03C62D1-9561-4663-BBDA-FD4D5AD42118}"/>
                </a:ext>
              </a:extLst>
            </p:cNvPr>
            <p:cNvSpPr/>
            <p:nvPr/>
          </p:nvSpPr>
          <p:spPr>
            <a:xfrm>
              <a:off x="7134123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90E7567-B305-417E-8488-AF636E112320}"/>
                </a:ext>
              </a:extLst>
            </p:cNvPr>
            <p:cNvSpPr/>
            <p:nvPr/>
          </p:nvSpPr>
          <p:spPr>
            <a:xfrm>
              <a:off x="7397546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AC2AAA9-315F-4ED6-8C1E-BEFA3ED172A9}"/>
                </a:ext>
              </a:extLst>
            </p:cNvPr>
            <p:cNvSpPr/>
            <p:nvPr/>
          </p:nvSpPr>
          <p:spPr>
            <a:xfrm>
              <a:off x="7660969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216FF4CC-21DE-44CB-AD65-7B3A152697FE}"/>
                </a:ext>
              </a:extLst>
            </p:cNvPr>
            <p:cNvSpPr/>
            <p:nvPr/>
          </p:nvSpPr>
          <p:spPr>
            <a:xfrm>
              <a:off x="7924392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089F8B2F-18EB-41A7-8C15-E41F225376B7}"/>
                </a:ext>
              </a:extLst>
            </p:cNvPr>
            <p:cNvSpPr/>
            <p:nvPr/>
          </p:nvSpPr>
          <p:spPr>
            <a:xfrm>
              <a:off x="8187815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7EE0CEE9-45BE-4B3B-8A02-CD4B5452B0F4}"/>
                </a:ext>
              </a:extLst>
            </p:cNvPr>
            <p:cNvSpPr/>
            <p:nvPr/>
          </p:nvSpPr>
          <p:spPr>
            <a:xfrm>
              <a:off x="8451238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8F9A45D-93A1-47F5-85EE-E692D22BFC60}"/>
                </a:ext>
              </a:extLst>
            </p:cNvPr>
            <p:cNvSpPr/>
            <p:nvPr/>
          </p:nvSpPr>
          <p:spPr>
            <a:xfrm>
              <a:off x="6607277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9EBDC60-6D93-425E-91EE-ED9970B8BCB4}"/>
                </a:ext>
              </a:extLst>
            </p:cNvPr>
            <p:cNvSpPr/>
            <p:nvPr/>
          </p:nvSpPr>
          <p:spPr>
            <a:xfrm>
              <a:off x="6870700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595BBA62-C9DD-481C-B5BB-EC425D6E157C}"/>
                </a:ext>
              </a:extLst>
            </p:cNvPr>
            <p:cNvSpPr/>
            <p:nvPr/>
          </p:nvSpPr>
          <p:spPr>
            <a:xfrm>
              <a:off x="7134123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BBE9F6F-8101-4E29-B0A4-E49A2FF12E97}"/>
                </a:ext>
              </a:extLst>
            </p:cNvPr>
            <p:cNvSpPr/>
            <p:nvPr/>
          </p:nvSpPr>
          <p:spPr>
            <a:xfrm>
              <a:off x="7397546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814BA56B-9752-4D14-B8A6-8DD8943BDE2E}"/>
                </a:ext>
              </a:extLst>
            </p:cNvPr>
            <p:cNvSpPr/>
            <p:nvPr/>
          </p:nvSpPr>
          <p:spPr>
            <a:xfrm>
              <a:off x="7660969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C68FCE33-4AA9-49FD-AB7A-493750167FB1}"/>
                </a:ext>
              </a:extLst>
            </p:cNvPr>
            <p:cNvSpPr/>
            <p:nvPr/>
          </p:nvSpPr>
          <p:spPr>
            <a:xfrm>
              <a:off x="7924392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3008CE0-F9B4-4AB1-9BCB-BBF173142E9C}"/>
                </a:ext>
              </a:extLst>
            </p:cNvPr>
            <p:cNvSpPr/>
            <p:nvPr/>
          </p:nvSpPr>
          <p:spPr>
            <a:xfrm>
              <a:off x="8187815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6DA594A9-6D9B-4CB2-83C6-3786DD763528}"/>
                </a:ext>
              </a:extLst>
            </p:cNvPr>
            <p:cNvSpPr/>
            <p:nvPr/>
          </p:nvSpPr>
          <p:spPr>
            <a:xfrm>
              <a:off x="8451238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1119F97B-00A4-4D26-988D-43EF9BCD611F}"/>
                </a:ext>
              </a:extLst>
            </p:cNvPr>
            <p:cNvSpPr/>
            <p:nvPr/>
          </p:nvSpPr>
          <p:spPr>
            <a:xfrm>
              <a:off x="6607277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862E4E4B-4898-422F-807F-4DCC0BB11858}"/>
                </a:ext>
              </a:extLst>
            </p:cNvPr>
            <p:cNvSpPr/>
            <p:nvPr/>
          </p:nvSpPr>
          <p:spPr>
            <a:xfrm>
              <a:off x="6870700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B658401-B4E1-4FF7-8F41-4A1FC6E3089B}"/>
                </a:ext>
              </a:extLst>
            </p:cNvPr>
            <p:cNvSpPr/>
            <p:nvPr/>
          </p:nvSpPr>
          <p:spPr>
            <a:xfrm>
              <a:off x="7134123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B1EC4175-BAE8-4FAB-A684-76AE38A5D7AD}"/>
                </a:ext>
              </a:extLst>
            </p:cNvPr>
            <p:cNvSpPr/>
            <p:nvPr/>
          </p:nvSpPr>
          <p:spPr>
            <a:xfrm>
              <a:off x="7397546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4349FD09-2164-42BA-96E3-AE3551498108}"/>
                </a:ext>
              </a:extLst>
            </p:cNvPr>
            <p:cNvSpPr/>
            <p:nvPr/>
          </p:nvSpPr>
          <p:spPr>
            <a:xfrm>
              <a:off x="7660969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0E2CAB20-FE45-4927-BA4B-DC4DA910BE25}"/>
                </a:ext>
              </a:extLst>
            </p:cNvPr>
            <p:cNvSpPr/>
            <p:nvPr/>
          </p:nvSpPr>
          <p:spPr>
            <a:xfrm>
              <a:off x="7924392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795E92E9-61A0-4C3F-9873-3C90C0B9A1D9}"/>
                </a:ext>
              </a:extLst>
            </p:cNvPr>
            <p:cNvSpPr/>
            <p:nvPr/>
          </p:nvSpPr>
          <p:spPr>
            <a:xfrm>
              <a:off x="8187815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AF4DAB28-92B2-4EEF-878E-F8566201FECC}"/>
                </a:ext>
              </a:extLst>
            </p:cNvPr>
            <p:cNvSpPr/>
            <p:nvPr/>
          </p:nvSpPr>
          <p:spPr>
            <a:xfrm>
              <a:off x="8451238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0A7FDD-5F7C-4027-BC21-731342A87A35}"/>
                </a:ext>
              </a:extLst>
            </p:cNvPr>
            <p:cNvSpPr/>
            <p:nvPr/>
          </p:nvSpPr>
          <p:spPr>
            <a:xfrm>
              <a:off x="6607277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638EA3A-78F3-4753-ACF6-A6B38D1E8FFD}"/>
                </a:ext>
              </a:extLst>
            </p:cNvPr>
            <p:cNvSpPr/>
            <p:nvPr/>
          </p:nvSpPr>
          <p:spPr>
            <a:xfrm>
              <a:off x="6870700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3069F054-0BDC-43AC-BC5A-20EE9CCF792A}"/>
                </a:ext>
              </a:extLst>
            </p:cNvPr>
            <p:cNvSpPr/>
            <p:nvPr/>
          </p:nvSpPr>
          <p:spPr>
            <a:xfrm>
              <a:off x="7134123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38B5525F-F712-45F6-894C-9BFAAD0FA0A0}"/>
                </a:ext>
              </a:extLst>
            </p:cNvPr>
            <p:cNvSpPr/>
            <p:nvPr/>
          </p:nvSpPr>
          <p:spPr>
            <a:xfrm>
              <a:off x="7397546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D33CC67-09B2-4D4D-9339-8CEAA4702CE4}"/>
                </a:ext>
              </a:extLst>
            </p:cNvPr>
            <p:cNvSpPr/>
            <p:nvPr/>
          </p:nvSpPr>
          <p:spPr>
            <a:xfrm>
              <a:off x="7660969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B3B62771-7A29-446F-B4DA-C2799602B289}"/>
                </a:ext>
              </a:extLst>
            </p:cNvPr>
            <p:cNvSpPr/>
            <p:nvPr/>
          </p:nvSpPr>
          <p:spPr>
            <a:xfrm>
              <a:off x="7924392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13C6E883-1FA7-4F70-A48F-A108ABCF23E8}"/>
                </a:ext>
              </a:extLst>
            </p:cNvPr>
            <p:cNvSpPr/>
            <p:nvPr/>
          </p:nvSpPr>
          <p:spPr>
            <a:xfrm>
              <a:off x="8187815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9E5C9442-3A14-4E88-A491-CF49028155FD}"/>
                </a:ext>
              </a:extLst>
            </p:cNvPr>
            <p:cNvSpPr/>
            <p:nvPr/>
          </p:nvSpPr>
          <p:spPr>
            <a:xfrm>
              <a:off x="8451238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1B7FA316-C228-459D-8995-5FEB93D71E8A}"/>
              </a:ext>
            </a:extLst>
          </p:cNvPr>
          <p:cNvCxnSpPr>
            <a:cxnSpLocks/>
          </p:cNvCxnSpPr>
          <p:nvPr/>
        </p:nvCxnSpPr>
        <p:spPr>
          <a:xfrm flipV="1">
            <a:off x="1618919" y="5286375"/>
            <a:ext cx="8030407" cy="824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D69FD957-F272-4588-A5BF-B1E45C3FF872}"/>
              </a:ext>
            </a:extLst>
          </p:cNvPr>
          <p:cNvCxnSpPr>
            <a:cxnSpLocks/>
          </p:cNvCxnSpPr>
          <p:nvPr/>
        </p:nvCxnSpPr>
        <p:spPr>
          <a:xfrm>
            <a:off x="9003499" y="4637436"/>
            <a:ext cx="0" cy="6489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401F282E-403A-4826-8A78-B4A8E29DF014}"/>
              </a:ext>
            </a:extLst>
          </p:cNvPr>
          <p:cNvCxnSpPr>
            <a:cxnSpLocks/>
          </p:cNvCxnSpPr>
          <p:nvPr/>
        </p:nvCxnSpPr>
        <p:spPr>
          <a:xfrm>
            <a:off x="2291490" y="4650622"/>
            <a:ext cx="5377" cy="635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4826FBDD-A8A1-4654-AC8B-F85515DD79E7}"/>
              </a:ext>
            </a:extLst>
          </p:cNvPr>
          <p:cNvSpPr txBox="1"/>
          <p:nvPr/>
        </p:nvSpPr>
        <p:spPr>
          <a:xfrm>
            <a:off x="4633261" y="4824710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66 MHz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C7652CC7-DE4A-4B36-9D1B-FF7D652BFDDE}"/>
              </a:ext>
            </a:extLst>
          </p:cNvPr>
          <p:cNvSpPr txBox="1"/>
          <p:nvPr/>
        </p:nvSpPr>
        <p:spPr>
          <a:xfrm>
            <a:off x="9325538" y="3679886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10 MHz</a:t>
            </a:r>
          </a:p>
        </p:txBody>
      </p: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C4BF09F9-CE9D-4E88-9C70-3434CFDD1FA0}"/>
              </a:ext>
            </a:extLst>
          </p:cNvPr>
          <p:cNvGrpSpPr/>
          <p:nvPr/>
        </p:nvGrpSpPr>
        <p:grpSpPr>
          <a:xfrm>
            <a:off x="2082785" y="4265807"/>
            <a:ext cx="428163" cy="404347"/>
            <a:chOff x="6607277" y="1755058"/>
            <a:chExt cx="2107384" cy="3424499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C6113227-FECE-4E36-A130-1E69A9C19017}"/>
                </a:ext>
              </a:extLst>
            </p:cNvPr>
            <p:cNvSpPr/>
            <p:nvPr/>
          </p:nvSpPr>
          <p:spPr>
            <a:xfrm>
              <a:off x="6607277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675ACE94-4684-4231-83A6-4ACC5F2DFAB5}"/>
                </a:ext>
              </a:extLst>
            </p:cNvPr>
            <p:cNvSpPr/>
            <p:nvPr/>
          </p:nvSpPr>
          <p:spPr>
            <a:xfrm>
              <a:off x="6870700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762388AD-F8FB-4737-8990-EAB5D4C8D8EC}"/>
                </a:ext>
              </a:extLst>
            </p:cNvPr>
            <p:cNvSpPr/>
            <p:nvPr/>
          </p:nvSpPr>
          <p:spPr>
            <a:xfrm>
              <a:off x="7134123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8FCED835-B660-4645-88B4-A24E36DD8B3C}"/>
                </a:ext>
              </a:extLst>
            </p:cNvPr>
            <p:cNvSpPr/>
            <p:nvPr/>
          </p:nvSpPr>
          <p:spPr>
            <a:xfrm>
              <a:off x="7397546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C4CF9D4D-A621-4B1A-85D5-76D28F18DC99}"/>
                </a:ext>
              </a:extLst>
            </p:cNvPr>
            <p:cNvSpPr/>
            <p:nvPr/>
          </p:nvSpPr>
          <p:spPr>
            <a:xfrm>
              <a:off x="7660969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18717B6-4442-494F-A75B-4ECCDA4F1CA1}"/>
                </a:ext>
              </a:extLst>
            </p:cNvPr>
            <p:cNvSpPr/>
            <p:nvPr/>
          </p:nvSpPr>
          <p:spPr>
            <a:xfrm>
              <a:off x="7924392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54AA21C5-7F5A-4081-9E9C-BBF665B79828}"/>
                </a:ext>
              </a:extLst>
            </p:cNvPr>
            <p:cNvSpPr/>
            <p:nvPr/>
          </p:nvSpPr>
          <p:spPr>
            <a:xfrm>
              <a:off x="8187815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098CD77C-280D-466A-9E51-5584D545DB41}"/>
                </a:ext>
              </a:extLst>
            </p:cNvPr>
            <p:cNvSpPr/>
            <p:nvPr/>
          </p:nvSpPr>
          <p:spPr>
            <a:xfrm>
              <a:off x="8451238" y="175505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BE0CEBA8-DCC9-42B3-9BEF-DCEAC36F3C4E}"/>
                </a:ext>
              </a:extLst>
            </p:cNvPr>
            <p:cNvSpPr/>
            <p:nvPr/>
          </p:nvSpPr>
          <p:spPr>
            <a:xfrm>
              <a:off x="6607277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D7978B8F-10CA-46D8-84F2-FF46BD15F75D}"/>
                </a:ext>
              </a:extLst>
            </p:cNvPr>
            <p:cNvSpPr/>
            <p:nvPr/>
          </p:nvSpPr>
          <p:spPr>
            <a:xfrm>
              <a:off x="6870700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2009B48B-FE8A-4505-B1CC-5B8329F3698D}"/>
                </a:ext>
              </a:extLst>
            </p:cNvPr>
            <p:cNvSpPr/>
            <p:nvPr/>
          </p:nvSpPr>
          <p:spPr>
            <a:xfrm>
              <a:off x="7134123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61C21FE-0C76-48DB-815C-62EA2640AE9D}"/>
                </a:ext>
              </a:extLst>
            </p:cNvPr>
            <p:cNvSpPr/>
            <p:nvPr/>
          </p:nvSpPr>
          <p:spPr>
            <a:xfrm>
              <a:off x="7397546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B5CB96A6-A4B9-45AE-9FBC-31163BC1B197}"/>
                </a:ext>
              </a:extLst>
            </p:cNvPr>
            <p:cNvSpPr/>
            <p:nvPr/>
          </p:nvSpPr>
          <p:spPr>
            <a:xfrm>
              <a:off x="7660969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6CA5EB13-14BF-4079-80D4-AE4A025D7787}"/>
                </a:ext>
              </a:extLst>
            </p:cNvPr>
            <p:cNvSpPr/>
            <p:nvPr/>
          </p:nvSpPr>
          <p:spPr>
            <a:xfrm>
              <a:off x="7924392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7E23E4EC-86AE-431E-9FFE-DBEF16D3684D}"/>
                </a:ext>
              </a:extLst>
            </p:cNvPr>
            <p:cNvSpPr/>
            <p:nvPr/>
          </p:nvSpPr>
          <p:spPr>
            <a:xfrm>
              <a:off x="8187815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42F0CBE7-A0B3-4432-A3A4-743CE483DAC9}"/>
                </a:ext>
              </a:extLst>
            </p:cNvPr>
            <p:cNvSpPr/>
            <p:nvPr/>
          </p:nvSpPr>
          <p:spPr>
            <a:xfrm>
              <a:off x="8451238" y="201848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0D283269-5EB2-4667-B1FD-320C1DEA1B57}"/>
                </a:ext>
              </a:extLst>
            </p:cNvPr>
            <p:cNvSpPr/>
            <p:nvPr/>
          </p:nvSpPr>
          <p:spPr>
            <a:xfrm>
              <a:off x="6607277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809B5E71-4813-4F5F-A445-0BF0C4B7B01B}"/>
                </a:ext>
              </a:extLst>
            </p:cNvPr>
            <p:cNvSpPr/>
            <p:nvPr/>
          </p:nvSpPr>
          <p:spPr>
            <a:xfrm>
              <a:off x="6870700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819D1DD-ADE3-4E72-AFAC-23AA4D846449}"/>
                </a:ext>
              </a:extLst>
            </p:cNvPr>
            <p:cNvSpPr/>
            <p:nvPr/>
          </p:nvSpPr>
          <p:spPr>
            <a:xfrm>
              <a:off x="7134123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F6523218-CD45-454A-88CF-6E02AA030AB3}"/>
                </a:ext>
              </a:extLst>
            </p:cNvPr>
            <p:cNvSpPr/>
            <p:nvPr/>
          </p:nvSpPr>
          <p:spPr>
            <a:xfrm>
              <a:off x="7397546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9151B2F5-C826-461E-9247-64C45471B685}"/>
                </a:ext>
              </a:extLst>
            </p:cNvPr>
            <p:cNvSpPr/>
            <p:nvPr/>
          </p:nvSpPr>
          <p:spPr>
            <a:xfrm>
              <a:off x="7660969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F7D5401B-A702-4329-B384-F32719A74669}"/>
                </a:ext>
              </a:extLst>
            </p:cNvPr>
            <p:cNvSpPr/>
            <p:nvPr/>
          </p:nvSpPr>
          <p:spPr>
            <a:xfrm>
              <a:off x="7924392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A565A406-F6F1-49CB-8C14-00E7A64CAC9B}"/>
                </a:ext>
              </a:extLst>
            </p:cNvPr>
            <p:cNvSpPr/>
            <p:nvPr/>
          </p:nvSpPr>
          <p:spPr>
            <a:xfrm>
              <a:off x="8187815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0092F372-353E-444C-8701-EF40FBB8ED8C}"/>
                </a:ext>
              </a:extLst>
            </p:cNvPr>
            <p:cNvSpPr/>
            <p:nvPr/>
          </p:nvSpPr>
          <p:spPr>
            <a:xfrm>
              <a:off x="8451238" y="228190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F862F33F-52AE-4888-97FF-375B675A0F5D}"/>
                </a:ext>
              </a:extLst>
            </p:cNvPr>
            <p:cNvSpPr/>
            <p:nvPr/>
          </p:nvSpPr>
          <p:spPr>
            <a:xfrm>
              <a:off x="6607277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A3A95A6-3C23-4C56-A5F8-C46C4CEAFA08}"/>
                </a:ext>
              </a:extLst>
            </p:cNvPr>
            <p:cNvSpPr/>
            <p:nvPr/>
          </p:nvSpPr>
          <p:spPr>
            <a:xfrm>
              <a:off x="6870700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30061B22-C39B-42AC-9A90-8978ABDA99C0}"/>
                </a:ext>
              </a:extLst>
            </p:cNvPr>
            <p:cNvSpPr/>
            <p:nvPr/>
          </p:nvSpPr>
          <p:spPr>
            <a:xfrm>
              <a:off x="7134123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6C2C11F6-8C24-4700-B95B-9E04955089B8}"/>
                </a:ext>
              </a:extLst>
            </p:cNvPr>
            <p:cNvSpPr/>
            <p:nvPr/>
          </p:nvSpPr>
          <p:spPr>
            <a:xfrm>
              <a:off x="7397546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C131BA47-75B5-4653-9095-95AB0EFCA96E}"/>
                </a:ext>
              </a:extLst>
            </p:cNvPr>
            <p:cNvSpPr/>
            <p:nvPr/>
          </p:nvSpPr>
          <p:spPr>
            <a:xfrm>
              <a:off x="7660969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5A99A15-D8C5-4D35-8899-6016C48F292C}"/>
                </a:ext>
              </a:extLst>
            </p:cNvPr>
            <p:cNvSpPr/>
            <p:nvPr/>
          </p:nvSpPr>
          <p:spPr>
            <a:xfrm>
              <a:off x="7924392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AC6DCEAB-FE67-4CFF-800A-43A6606ECC23}"/>
                </a:ext>
              </a:extLst>
            </p:cNvPr>
            <p:cNvSpPr/>
            <p:nvPr/>
          </p:nvSpPr>
          <p:spPr>
            <a:xfrm>
              <a:off x="8187815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42C02F67-BF13-4168-A5E8-5907C4585BE2}"/>
                </a:ext>
              </a:extLst>
            </p:cNvPr>
            <p:cNvSpPr/>
            <p:nvPr/>
          </p:nvSpPr>
          <p:spPr>
            <a:xfrm>
              <a:off x="8451238" y="2545327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3FD3533-E465-42AC-8F39-D0B0AF692C9E}"/>
                </a:ext>
              </a:extLst>
            </p:cNvPr>
            <p:cNvSpPr/>
            <p:nvPr/>
          </p:nvSpPr>
          <p:spPr>
            <a:xfrm>
              <a:off x="6607277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492CBCFD-E9AC-4843-9882-E7E594D1295E}"/>
                </a:ext>
              </a:extLst>
            </p:cNvPr>
            <p:cNvSpPr/>
            <p:nvPr/>
          </p:nvSpPr>
          <p:spPr>
            <a:xfrm>
              <a:off x="6870700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0366D461-371C-4C60-9BD1-207469277627}"/>
                </a:ext>
              </a:extLst>
            </p:cNvPr>
            <p:cNvSpPr/>
            <p:nvPr/>
          </p:nvSpPr>
          <p:spPr>
            <a:xfrm>
              <a:off x="7134123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C8342DE8-C408-44FB-A4E8-284838758A6C}"/>
                </a:ext>
              </a:extLst>
            </p:cNvPr>
            <p:cNvSpPr/>
            <p:nvPr/>
          </p:nvSpPr>
          <p:spPr>
            <a:xfrm>
              <a:off x="7397546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2CBB8D3D-1729-411A-AC98-BA2CC7CE3D0A}"/>
                </a:ext>
              </a:extLst>
            </p:cNvPr>
            <p:cNvSpPr/>
            <p:nvPr/>
          </p:nvSpPr>
          <p:spPr>
            <a:xfrm>
              <a:off x="7660969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27052707-0F47-4BAA-B701-C3DDFF780536}"/>
                </a:ext>
              </a:extLst>
            </p:cNvPr>
            <p:cNvSpPr/>
            <p:nvPr/>
          </p:nvSpPr>
          <p:spPr>
            <a:xfrm>
              <a:off x="7924392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3DE00BAF-987B-4503-BBC0-038B42ECD395}"/>
                </a:ext>
              </a:extLst>
            </p:cNvPr>
            <p:cNvSpPr/>
            <p:nvPr/>
          </p:nvSpPr>
          <p:spPr>
            <a:xfrm>
              <a:off x="8187815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41087FA9-7B96-44D0-A968-1ECA6C1D20E7}"/>
                </a:ext>
              </a:extLst>
            </p:cNvPr>
            <p:cNvSpPr/>
            <p:nvPr/>
          </p:nvSpPr>
          <p:spPr>
            <a:xfrm>
              <a:off x="8451238" y="2808750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91402A5-CD06-43CE-A13E-7C1B138FCFA0}"/>
                </a:ext>
              </a:extLst>
            </p:cNvPr>
            <p:cNvSpPr/>
            <p:nvPr/>
          </p:nvSpPr>
          <p:spPr>
            <a:xfrm>
              <a:off x="6607277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D08F80AA-D11E-4813-9807-7C116EB510D7}"/>
                </a:ext>
              </a:extLst>
            </p:cNvPr>
            <p:cNvSpPr/>
            <p:nvPr/>
          </p:nvSpPr>
          <p:spPr>
            <a:xfrm>
              <a:off x="6870700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BEA50AE8-80D5-4593-8897-09805DBEAABE}"/>
                </a:ext>
              </a:extLst>
            </p:cNvPr>
            <p:cNvSpPr/>
            <p:nvPr/>
          </p:nvSpPr>
          <p:spPr>
            <a:xfrm>
              <a:off x="7134123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90E18FFB-D4CC-4DC3-A466-7BFF886DB795}"/>
                </a:ext>
              </a:extLst>
            </p:cNvPr>
            <p:cNvSpPr/>
            <p:nvPr/>
          </p:nvSpPr>
          <p:spPr>
            <a:xfrm>
              <a:off x="7397546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40A8530F-3094-4AA9-8535-1A154BB06EC9}"/>
                </a:ext>
              </a:extLst>
            </p:cNvPr>
            <p:cNvSpPr/>
            <p:nvPr/>
          </p:nvSpPr>
          <p:spPr>
            <a:xfrm>
              <a:off x="7660969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0E742EA0-4371-4F92-A398-4731D7970F69}"/>
                </a:ext>
              </a:extLst>
            </p:cNvPr>
            <p:cNvSpPr/>
            <p:nvPr/>
          </p:nvSpPr>
          <p:spPr>
            <a:xfrm>
              <a:off x="7924392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5ABBEC67-6C72-452D-8785-9919CC15138A}"/>
                </a:ext>
              </a:extLst>
            </p:cNvPr>
            <p:cNvSpPr/>
            <p:nvPr/>
          </p:nvSpPr>
          <p:spPr>
            <a:xfrm>
              <a:off x="8187815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B5A2EB72-CFDA-4F4E-B200-21008125B932}"/>
                </a:ext>
              </a:extLst>
            </p:cNvPr>
            <p:cNvSpPr/>
            <p:nvPr/>
          </p:nvSpPr>
          <p:spPr>
            <a:xfrm>
              <a:off x="8451238" y="3072173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6A744C8E-3B6A-44FC-837C-28034CC6E7F4}"/>
                </a:ext>
              </a:extLst>
            </p:cNvPr>
            <p:cNvSpPr/>
            <p:nvPr/>
          </p:nvSpPr>
          <p:spPr>
            <a:xfrm>
              <a:off x="6607277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C7961496-217A-43D8-A1DC-13C4FE8EAFA6}"/>
                </a:ext>
              </a:extLst>
            </p:cNvPr>
            <p:cNvSpPr/>
            <p:nvPr/>
          </p:nvSpPr>
          <p:spPr>
            <a:xfrm>
              <a:off x="6870700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B9C2E25F-5B66-4927-AAAE-C95F8FEF33DA}"/>
                </a:ext>
              </a:extLst>
            </p:cNvPr>
            <p:cNvSpPr/>
            <p:nvPr/>
          </p:nvSpPr>
          <p:spPr>
            <a:xfrm>
              <a:off x="7134123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50DB131A-E6BF-4BF1-ACCF-A6DCB875E641}"/>
                </a:ext>
              </a:extLst>
            </p:cNvPr>
            <p:cNvSpPr/>
            <p:nvPr/>
          </p:nvSpPr>
          <p:spPr>
            <a:xfrm>
              <a:off x="7397546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720D7C0C-735E-44A6-B768-F634E64E4E12}"/>
                </a:ext>
              </a:extLst>
            </p:cNvPr>
            <p:cNvSpPr/>
            <p:nvPr/>
          </p:nvSpPr>
          <p:spPr>
            <a:xfrm>
              <a:off x="7660969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2B946D53-B9B4-4CBB-A22B-FECC8918AE2C}"/>
                </a:ext>
              </a:extLst>
            </p:cNvPr>
            <p:cNvSpPr/>
            <p:nvPr/>
          </p:nvSpPr>
          <p:spPr>
            <a:xfrm>
              <a:off x="7924392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0BECFCC8-0A0A-4949-8086-9BB97FDA9D51}"/>
                </a:ext>
              </a:extLst>
            </p:cNvPr>
            <p:cNvSpPr/>
            <p:nvPr/>
          </p:nvSpPr>
          <p:spPr>
            <a:xfrm>
              <a:off x="8187815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6223A01F-6A0F-49FE-8EC4-CB2E2D9CD33C}"/>
                </a:ext>
              </a:extLst>
            </p:cNvPr>
            <p:cNvSpPr/>
            <p:nvPr/>
          </p:nvSpPr>
          <p:spPr>
            <a:xfrm>
              <a:off x="8451238" y="3335596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FD9555DC-B53B-426C-88A3-07B9ADCCA08E}"/>
                </a:ext>
              </a:extLst>
            </p:cNvPr>
            <p:cNvSpPr/>
            <p:nvPr/>
          </p:nvSpPr>
          <p:spPr>
            <a:xfrm>
              <a:off x="6607277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A340979-0AFC-459D-89BF-75F21CDDA05B}"/>
                </a:ext>
              </a:extLst>
            </p:cNvPr>
            <p:cNvSpPr/>
            <p:nvPr/>
          </p:nvSpPr>
          <p:spPr>
            <a:xfrm>
              <a:off x="6870700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D01E7443-486E-4B4F-992B-70C01FD69BFE}"/>
                </a:ext>
              </a:extLst>
            </p:cNvPr>
            <p:cNvSpPr/>
            <p:nvPr/>
          </p:nvSpPr>
          <p:spPr>
            <a:xfrm>
              <a:off x="7134123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E73FA49C-A72F-4843-8661-AF79DB8DEE1A}"/>
                </a:ext>
              </a:extLst>
            </p:cNvPr>
            <p:cNvSpPr/>
            <p:nvPr/>
          </p:nvSpPr>
          <p:spPr>
            <a:xfrm>
              <a:off x="7397546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3AB7176F-9C5A-40FA-AD77-3F3346C253A6}"/>
                </a:ext>
              </a:extLst>
            </p:cNvPr>
            <p:cNvSpPr/>
            <p:nvPr/>
          </p:nvSpPr>
          <p:spPr>
            <a:xfrm>
              <a:off x="7660969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0B8CCB93-530F-4AAE-90CB-47B69BB6D955}"/>
                </a:ext>
              </a:extLst>
            </p:cNvPr>
            <p:cNvSpPr/>
            <p:nvPr/>
          </p:nvSpPr>
          <p:spPr>
            <a:xfrm>
              <a:off x="7924392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3E9DCEFF-39F8-41E3-AEF9-E16CCF6EAD47}"/>
                </a:ext>
              </a:extLst>
            </p:cNvPr>
            <p:cNvSpPr/>
            <p:nvPr/>
          </p:nvSpPr>
          <p:spPr>
            <a:xfrm>
              <a:off x="8187815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53EB8311-8D23-4E9A-B5B9-E940860355C8}"/>
                </a:ext>
              </a:extLst>
            </p:cNvPr>
            <p:cNvSpPr/>
            <p:nvPr/>
          </p:nvSpPr>
          <p:spPr>
            <a:xfrm>
              <a:off x="8451238" y="3599019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CD8F0FAA-7FB3-4A71-8C4D-C565EEF9A881}"/>
                </a:ext>
              </a:extLst>
            </p:cNvPr>
            <p:cNvSpPr/>
            <p:nvPr/>
          </p:nvSpPr>
          <p:spPr>
            <a:xfrm>
              <a:off x="6607277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DBCDEBB0-5820-480D-9139-568F532FCC5E}"/>
                </a:ext>
              </a:extLst>
            </p:cNvPr>
            <p:cNvSpPr/>
            <p:nvPr/>
          </p:nvSpPr>
          <p:spPr>
            <a:xfrm>
              <a:off x="6870700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B414DDB0-E1C5-421E-BF19-5B6A8C35A832}"/>
                </a:ext>
              </a:extLst>
            </p:cNvPr>
            <p:cNvSpPr/>
            <p:nvPr/>
          </p:nvSpPr>
          <p:spPr>
            <a:xfrm>
              <a:off x="7134123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27923741-D946-446D-9621-9B95A065A290}"/>
                </a:ext>
              </a:extLst>
            </p:cNvPr>
            <p:cNvSpPr/>
            <p:nvPr/>
          </p:nvSpPr>
          <p:spPr>
            <a:xfrm>
              <a:off x="7397546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B9A68828-8848-4558-A9DC-38CFB717B774}"/>
                </a:ext>
              </a:extLst>
            </p:cNvPr>
            <p:cNvSpPr/>
            <p:nvPr/>
          </p:nvSpPr>
          <p:spPr>
            <a:xfrm>
              <a:off x="7660969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00440B71-1441-4B15-82CE-4D7BF83974D9}"/>
                </a:ext>
              </a:extLst>
            </p:cNvPr>
            <p:cNvSpPr/>
            <p:nvPr/>
          </p:nvSpPr>
          <p:spPr>
            <a:xfrm>
              <a:off x="7924392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88794BDB-FCFB-44FE-9E9B-C706A546084B}"/>
                </a:ext>
              </a:extLst>
            </p:cNvPr>
            <p:cNvSpPr/>
            <p:nvPr/>
          </p:nvSpPr>
          <p:spPr>
            <a:xfrm>
              <a:off x="8187815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43E70167-E2B9-4AA7-AC8D-F904B6FEB818}"/>
                </a:ext>
              </a:extLst>
            </p:cNvPr>
            <p:cNvSpPr/>
            <p:nvPr/>
          </p:nvSpPr>
          <p:spPr>
            <a:xfrm>
              <a:off x="8451238" y="3862442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7F2EDA5E-40D6-441F-96F4-2073171C62C1}"/>
                </a:ext>
              </a:extLst>
            </p:cNvPr>
            <p:cNvSpPr/>
            <p:nvPr/>
          </p:nvSpPr>
          <p:spPr>
            <a:xfrm>
              <a:off x="6607277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CDC01670-D6F2-463E-A7A1-5A2CD9D2B0E1}"/>
                </a:ext>
              </a:extLst>
            </p:cNvPr>
            <p:cNvSpPr/>
            <p:nvPr/>
          </p:nvSpPr>
          <p:spPr>
            <a:xfrm>
              <a:off x="6870700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C1D47E0D-2C89-45AA-85DB-3128A3710E4F}"/>
                </a:ext>
              </a:extLst>
            </p:cNvPr>
            <p:cNvSpPr/>
            <p:nvPr/>
          </p:nvSpPr>
          <p:spPr>
            <a:xfrm>
              <a:off x="7134123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D6A150B-3123-4F41-80B0-49D0B916E8A4}"/>
                </a:ext>
              </a:extLst>
            </p:cNvPr>
            <p:cNvSpPr/>
            <p:nvPr/>
          </p:nvSpPr>
          <p:spPr>
            <a:xfrm>
              <a:off x="7397546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A1D8524E-A81A-461F-A162-FA31E1EF9104}"/>
                </a:ext>
              </a:extLst>
            </p:cNvPr>
            <p:cNvSpPr/>
            <p:nvPr/>
          </p:nvSpPr>
          <p:spPr>
            <a:xfrm>
              <a:off x="7660969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740ADCCA-41D4-40B0-B864-A79DBA42BDFB}"/>
                </a:ext>
              </a:extLst>
            </p:cNvPr>
            <p:cNvSpPr/>
            <p:nvPr/>
          </p:nvSpPr>
          <p:spPr>
            <a:xfrm>
              <a:off x="7924392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A776BAAE-D1E9-44C7-BE11-151986D6B94D}"/>
                </a:ext>
              </a:extLst>
            </p:cNvPr>
            <p:cNvSpPr/>
            <p:nvPr/>
          </p:nvSpPr>
          <p:spPr>
            <a:xfrm>
              <a:off x="8187815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EA86FEAD-D02D-42B2-8EFF-2210D6DED5B2}"/>
                </a:ext>
              </a:extLst>
            </p:cNvPr>
            <p:cNvSpPr/>
            <p:nvPr/>
          </p:nvSpPr>
          <p:spPr>
            <a:xfrm>
              <a:off x="8451238" y="4125865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B70F9239-55BA-4025-83B8-6FE5362178B7}"/>
                </a:ext>
              </a:extLst>
            </p:cNvPr>
            <p:cNvSpPr/>
            <p:nvPr/>
          </p:nvSpPr>
          <p:spPr>
            <a:xfrm>
              <a:off x="6607277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1B64F691-322F-4BC3-9E6C-E3AB6CB88027}"/>
                </a:ext>
              </a:extLst>
            </p:cNvPr>
            <p:cNvSpPr/>
            <p:nvPr/>
          </p:nvSpPr>
          <p:spPr>
            <a:xfrm>
              <a:off x="6870700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522BDCC3-5B9D-4518-9D00-ABCDA9BCF074}"/>
                </a:ext>
              </a:extLst>
            </p:cNvPr>
            <p:cNvSpPr/>
            <p:nvPr/>
          </p:nvSpPr>
          <p:spPr>
            <a:xfrm>
              <a:off x="7134123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F5E1F4EC-0F0C-4BB2-991B-D3D2720CE290}"/>
                </a:ext>
              </a:extLst>
            </p:cNvPr>
            <p:cNvSpPr/>
            <p:nvPr/>
          </p:nvSpPr>
          <p:spPr>
            <a:xfrm>
              <a:off x="7397546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9E352AC7-4338-4E93-BD12-988257DAE29F}"/>
                </a:ext>
              </a:extLst>
            </p:cNvPr>
            <p:cNvSpPr/>
            <p:nvPr/>
          </p:nvSpPr>
          <p:spPr>
            <a:xfrm>
              <a:off x="7660969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C9199444-2522-4547-86CD-0D3562CB3BA3}"/>
                </a:ext>
              </a:extLst>
            </p:cNvPr>
            <p:cNvSpPr/>
            <p:nvPr/>
          </p:nvSpPr>
          <p:spPr>
            <a:xfrm>
              <a:off x="7924392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DE221CEA-EAB3-4877-BF33-C98B43FE135B}"/>
                </a:ext>
              </a:extLst>
            </p:cNvPr>
            <p:cNvSpPr/>
            <p:nvPr/>
          </p:nvSpPr>
          <p:spPr>
            <a:xfrm>
              <a:off x="8187815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E2D9D8C1-E6E3-481E-8C52-0AEA720DA30D}"/>
                </a:ext>
              </a:extLst>
            </p:cNvPr>
            <p:cNvSpPr/>
            <p:nvPr/>
          </p:nvSpPr>
          <p:spPr>
            <a:xfrm>
              <a:off x="8451238" y="4389288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4FC8FA53-ED7D-4E45-929A-93FA36ECD80A}"/>
                </a:ext>
              </a:extLst>
            </p:cNvPr>
            <p:cNvSpPr/>
            <p:nvPr/>
          </p:nvSpPr>
          <p:spPr>
            <a:xfrm>
              <a:off x="6607277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0E088F09-6BD3-4107-A4F0-B008AECE3926}"/>
                </a:ext>
              </a:extLst>
            </p:cNvPr>
            <p:cNvSpPr/>
            <p:nvPr/>
          </p:nvSpPr>
          <p:spPr>
            <a:xfrm>
              <a:off x="6870700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CB04CFA1-13EC-420A-B26B-B12FF629B01B}"/>
                </a:ext>
              </a:extLst>
            </p:cNvPr>
            <p:cNvSpPr/>
            <p:nvPr/>
          </p:nvSpPr>
          <p:spPr>
            <a:xfrm>
              <a:off x="7134123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B72C573C-25D1-40C6-8A8A-D0698DB4ADC6}"/>
                </a:ext>
              </a:extLst>
            </p:cNvPr>
            <p:cNvSpPr/>
            <p:nvPr/>
          </p:nvSpPr>
          <p:spPr>
            <a:xfrm>
              <a:off x="7397546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985E5D9F-21A2-49F5-8218-93ECE6B576E7}"/>
                </a:ext>
              </a:extLst>
            </p:cNvPr>
            <p:cNvSpPr/>
            <p:nvPr/>
          </p:nvSpPr>
          <p:spPr>
            <a:xfrm>
              <a:off x="7660969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13F482CD-9298-41A8-865B-F69BFE55DA63}"/>
                </a:ext>
              </a:extLst>
            </p:cNvPr>
            <p:cNvSpPr/>
            <p:nvPr/>
          </p:nvSpPr>
          <p:spPr>
            <a:xfrm>
              <a:off x="7924392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36553CBE-2057-466C-8A79-DFFBCE1570BB}"/>
                </a:ext>
              </a:extLst>
            </p:cNvPr>
            <p:cNvSpPr/>
            <p:nvPr/>
          </p:nvSpPr>
          <p:spPr>
            <a:xfrm>
              <a:off x="8187815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7C2758EA-161F-4A26-9A54-D3664B6F3E15}"/>
                </a:ext>
              </a:extLst>
            </p:cNvPr>
            <p:cNvSpPr/>
            <p:nvPr/>
          </p:nvSpPr>
          <p:spPr>
            <a:xfrm>
              <a:off x="8451238" y="4652711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DCEFD53C-A320-4B8A-A5FB-C9BBF4D8BEAC}"/>
                </a:ext>
              </a:extLst>
            </p:cNvPr>
            <p:cNvSpPr/>
            <p:nvPr/>
          </p:nvSpPr>
          <p:spPr>
            <a:xfrm>
              <a:off x="6607277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04F7A9F0-D01A-474C-8BA3-96E842109561}"/>
                </a:ext>
              </a:extLst>
            </p:cNvPr>
            <p:cNvSpPr/>
            <p:nvPr/>
          </p:nvSpPr>
          <p:spPr>
            <a:xfrm>
              <a:off x="6870700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D93B68ED-000B-4A3D-B150-B0710F89330C}"/>
                </a:ext>
              </a:extLst>
            </p:cNvPr>
            <p:cNvSpPr/>
            <p:nvPr/>
          </p:nvSpPr>
          <p:spPr>
            <a:xfrm>
              <a:off x="7134123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FCFDC31C-5301-4DB0-BC1E-9E0CBF34DD6E}"/>
                </a:ext>
              </a:extLst>
            </p:cNvPr>
            <p:cNvSpPr/>
            <p:nvPr/>
          </p:nvSpPr>
          <p:spPr>
            <a:xfrm>
              <a:off x="7397546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E340E4BA-28CD-4D59-ADE0-DEE464E8BEDB}"/>
                </a:ext>
              </a:extLst>
            </p:cNvPr>
            <p:cNvSpPr/>
            <p:nvPr/>
          </p:nvSpPr>
          <p:spPr>
            <a:xfrm>
              <a:off x="7660969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194562B7-B543-4ABD-BBCC-FD1182FFEC29}"/>
                </a:ext>
              </a:extLst>
            </p:cNvPr>
            <p:cNvSpPr/>
            <p:nvPr/>
          </p:nvSpPr>
          <p:spPr>
            <a:xfrm>
              <a:off x="7924392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129012BB-F894-49E0-8AF1-81AA9403FE55}"/>
                </a:ext>
              </a:extLst>
            </p:cNvPr>
            <p:cNvSpPr/>
            <p:nvPr/>
          </p:nvSpPr>
          <p:spPr>
            <a:xfrm>
              <a:off x="8187815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531375CD-1DFD-4C92-807F-20EBA6AEC6DA}"/>
                </a:ext>
              </a:extLst>
            </p:cNvPr>
            <p:cNvSpPr/>
            <p:nvPr/>
          </p:nvSpPr>
          <p:spPr>
            <a:xfrm>
              <a:off x="8451238" y="4916134"/>
              <a:ext cx="263423" cy="2634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D1C12D35-829E-4AF4-A51F-06681004246A}"/>
              </a:ext>
            </a:extLst>
          </p:cNvPr>
          <p:cNvCxnSpPr>
            <a:cxnSpLocks/>
          </p:cNvCxnSpPr>
          <p:nvPr/>
        </p:nvCxnSpPr>
        <p:spPr>
          <a:xfrm>
            <a:off x="2299004" y="3649496"/>
            <a:ext cx="5377" cy="635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6C18E95E-28A0-4D18-AD01-643EBD80A33B}"/>
              </a:ext>
            </a:extLst>
          </p:cNvPr>
          <p:cNvSpPr txBox="1"/>
          <p:nvPr/>
        </p:nvSpPr>
        <p:spPr>
          <a:xfrm>
            <a:off x="2856448" y="3647751"/>
            <a:ext cx="135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400 MHz</a:t>
            </a:r>
          </a:p>
        </p:txBody>
      </p:sp>
    </p:spTree>
    <p:extLst>
      <p:ext uri="{BB962C8B-B14F-4D97-AF65-F5344CB8AC3E}">
        <p14:creationId xmlns:p14="http://schemas.microsoft.com/office/powerpoint/2010/main" val="3591610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8A70B-FE9D-4120-9B74-54703293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cap="none" dirty="0"/>
              <a:t>Encapsulamento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8586B2-CA40-4142-AD4B-606DC64B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496523-E147-495F-8875-A136E8B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CE87B1-6E3C-45D8-A64E-5D4021B54B0A}"/>
              </a:ext>
            </a:extLst>
          </p:cNvPr>
          <p:cNvSpPr/>
          <p:nvPr/>
        </p:nvSpPr>
        <p:spPr>
          <a:xfrm>
            <a:off x="637902" y="1491844"/>
            <a:ext cx="686525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Forma de encapsulamento</a:t>
            </a:r>
          </a:p>
          <a:p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Pente de memória SIMM (Single </a:t>
            </a:r>
            <a:r>
              <a:rPr lang="pt-B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Inline</a:t>
            </a:r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Memory</a:t>
            </a:r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Module)</a:t>
            </a:r>
          </a:p>
          <a:p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Cápsulas de memória de um lado do chip</a:t>
            </a:r>
          </a:p>
          <a:p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56D2B1-C118-42B5-BD0B-19D3F33F7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7" b="27086"/>
          <a:stretch/>
        </p:blipFill>
        <p:spPr>
          <a:xfrm>
            <a:off x="1786470" y="2999949"/>
            <a:ext cx="7601121" cy="23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8A70B-FE9D-4120-9B74-54703293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2800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8586B2-CA40-4142-AD4B-606DC64B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496523-E147-495F-8875-A136E8B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CE87B1-6E3C-45D8-A64E-5D4021B54B0A}"/>
              </a:ext>
            </a:extLst>
          </p:cNvPr>
          <p:cNvSpPr/>
          <p:nvPr/>
        </p:nvSpPr>
        <p:spPr>
          <a:xfrm>
            <a:off x="666931" y="1339899"/>
            <a:ext cx="686525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Forma de encapsulamento</a:t>
            </a:r>
          </a:p>
          <a:p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Pente de memória DIMM (Dual </a:t>
            </a:r>
            <a:r>
              <a:rPr lang="pt-BR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Inline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Memory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Module)</a:t>
            </a:r>
          </a:p>
          <a:p>
            <a:endParaRPr lang="pt-BR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Cápsulas de memória dos dois lados do chip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1C3F4B-C875-4A15-B613-C71D11C35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13" y="3132384"/>
            <a:ext cx="8433198" cy="28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2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5EA4A-5AAC-4B1F-9C66-7320019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sz="3600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42F037-DA12-4239-AE8D-7CF4790A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0A875D-9587-4148-950E-949F4C13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F6E3F6B6-49E7-42E5-AC72-9A66C1C7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378"/>
            <a:ext cx="5769056" cy="5225631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A9522C-E775-4E40-9839-2E097425D9F3}"/>
              </a:ext>
            </a:extLst>
          </p:cNvPr>
          <p:cNvSpPr txBox="1"/>
          <p:nvPr/>
        </p:nvSpPr>
        <p:spPr>
          <a:xfrm>
            <a:off x="144767" y="1887868"/>
            <a:ext cx="5769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SDR ( Single Data Rate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Um conjunto de dados por ciclo de </a:t>
            </a:r>
            <a:r>
              <a:rPr lang="pt-BR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clock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DDR ( Double Data Rate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Duplo conjunto de dados por ciclo de </a:t>
            </a:r>
            <a:r>
              <a:rPr lang="pt-BR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clock</a:t>
            </a:r>
            <a:r>
              <a:rPr lang="pt-BR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12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1BBD2-ABED-416F-9C1F-90B40AD6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Memória </a:t>
            </a:r>
            <a:br>
              <a:rPr lang="pt-BR" dirty="0"/>
            </a:br>
            <a:r>
              <a:rPr lang="pt-BR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B35B3-3B10-43F4-90F2-69472E2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0C5790-F20D-42A1-9048-3F17E7C4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FB4946-8B57-49EA-B0F9-04008E15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Dual </a:t>
            </a:r>
            <a:r>
              <a:rPr lang="pt-BR" b="1" dirty="0" err="1"/>
              <a:t>channel</a:t>
            </a:r>
            <a:endParaRPr lang="pt-BR" b="1" dirty="0"/>
          </a:p>
          <a:p>
            <a:pPr lvl="1"/>
            <a:r>
              <a:rPr lang="pt-BR" dirty="0"/>
              <a:t>Recurso que possibilita que a memória principal ao processador se comunicar com dois canais de memória simultaneamente.</a:t>
            </a:r>
          </a:p>
          <a:p>
            <a:pPr lvl="1"/>
            <a:r>
              <a:rPr lang="pt-BR" dirty="0"/>
              <a:t>Para isso, são necessários dois pentes de memória conectados em slots separados.	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Capacidade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Desempenho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369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68A34-5F54-425A-B566-FCB4473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sz="3600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68A62-0779-48C9-95D3-1CE16F6D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6B25C-9863-4EF0-944A-3BC231B9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5AC5C8-8AD0-4D6F-9095-2B61A94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858296"/>
            <a:ext cx="5398951" cy="4359623"/>
          </a:xfrm>
        </p:spPr>
        <p:txBody>
          <a:bodyPr>
            <a:normAutofit/>
          </a:bodyPr>
          <a:lstStyle/>
          <a:p>
            <a:endParaRPr lang="pt-BR" sz="3200" dirty="0">
              <a:latin typeface="Century Gothic" panose="020B0502020202020204" pitchFamily="34" charset="0"/>
            </a:endParaRPr>
          </a:p>
          <a:p>
            <a:r>
              <a:rPr lang="pt-BR" sz="3200" dirty="0">
                <a:latin typeface="Century Gothic" panose="020B0502020202020204" pitchFamily="34" charset="0"/>
              </a:rPr>
              <a:t>SDRAM</a:t>
            </a:r>
          </a:p>
          <a:p>
            <a:r>
              <a:rPr lang="pt-BR" sz="2800" i="1" dirty="0" err="1">
                <a:latin typeface="Century Gothic" panose="020B0502020202020204" pitchFamily="34" charset="0"/>
              </a:rPr>
              <a:t>Synchronous</a:t>
            </a:r>
            <a:r>
              <a:rPr lang="pt-BR" sz="2800" i="1" dirty="0">
                <a:latin typeface="Century Gothic" panose="020B0502020202020204" pitchFamily="34" charset="0"/>
              </a:rPr>
              <a:t> </a:t>
            </a:r>
            <a:r>
              <a:rPr lang="pt-BR" sz="2800" i="1" dirty="0" err="1">
                <a:latin typeface="Century Gothic" panose="020B0502020202020204" pitchFamily="34" charset="0"/>
              </a:rPr>
              <a:t>Dynamic</a:t>
            </a:r>
            <a:r>
              <a:rPr lang="pt-BR" sz="2800" i="1" dirty="0">
                <a:latin typeface="Century Gothic" panose="020B0502020202020204" pitchFamily="34" charset="0"/>
              </a:rPr>
              <a:t> RAM</a:t>
            </a:r>
          </a:p>
          <a:p>
            <a:r>
              <a:rPr lang="pt-BR" sz="2800" dirty="0">
                <a:latin typeface="Century Gothic" panose="020B0502020202020204" pitchFamily="34" charset="0"/>
              </a:rPr>
              <a:t>Memória RAM dinâmica e </a:t>
            </a:r>
          </a:p>
          <a:p>
            <a:pPr marL="0" indent="0">
              <a:buNone/>
            </a:pPr>
            <a:r>
              <a:rPr lang="pt-BR" sz="2800" dirty="0">
                <a:latin typeface="Century Gothic" panose="020B0502020202020204" pitchFamily="34" charset="0"/>
              </a:rPr>
              <a:t>sincronizada (com o </a:t>
            </a:r>
            <a:r>
              <a:rPr lang="pt-BR" sz="2800" dirty="0" err="1">
                <a:latin typeface="Century Gothic" panose="020B0502020202020204" pitchFamily="34" charset="0"/>
              </a:rPr>
              <a:t>clock</a:t>
            </a:r>
            <a:r>
              <a:rPr lang="pt-BR" sz="2800" dirty="0">
                <a:latin typeface="Century Gothic" panose="020B0502020202020204" pitchFamily="34" charset="0"/>
              </a:rPr>
              <a:t>).</a:t>
            </a:r>
          </a:p>
          <a:p>
            <a:endParaRPr lang="pt-BR" sz="32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pt-BR" i="1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1E1BB3-DF45-4C4D-9ACE-16D69254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404"/>
          <a:stretch/>
        </p:blipFill>
        <p:spPr>
          <a:xfrm>
            <a:off x="6648549" y="2517131"/>
            <a:ext cx="5147187" cy="26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0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68A34-5F54-425A-B566-FCB4473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sz="3600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68A62-0779-48C9-95D3-1CE16F6D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6B25C-9863-4EF0-944A-3BC231B9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5AC5C8-8AD0-4D6F-9095-2B61A94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858296"/>
            <a:ext cx="5952812" cy="435962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entury Gothic" panose="020B0502020202020204" pitchFamily="34" charset="0"/>
              </a:rPr>
              <a:t>SDRAM</a:t>
            </a:r>
          </a:p>
          <a:p>
            <a:r>
              <a:rPr lang="pt-BR" sz="2800" i="1" dirty="0">
                <a:latin typeface="Century Gothic" panose="020B0502020202020204" pitchFamily="34" charset="0"/>
              </a:rPr>
              <a:t>Habilitar o uso de “rajadas”.</a:t>
            </a:r>
          </a:p>
          <a:p>
            <a:r>
              <a:rPr lang="pt-BR" sz="2800" i="1" dirty="0">
                <a:latin typeface="Century Gothic" panose="020B0502020202020204" pitchFamily="34" charset="0"/>
              </a:rPr>
              <a:t>Definir tamanho de “rajadas”.</a:t>
            </a:r>
          </a:p>
          <a:p>
            <a:r>
              <a:rPr lang="pt-BR" sz="2800" i="1" dirty="0">
                <a:latin typeface="Century Gothic" panose="020B0502020202020204" pitchFamily="34" charset="0"/>
              </a:rPr>
              <a:t>Tipo de “rajada”</a:t>
            </a:r>
          </a:p>
          <a:p>
            <a:pPr lvl="1"/>
            <a:r>
              <a:rPr lang="pt-BR" sz="2600" i="1" dirty="0">
                <a:latin typeface="Century Gothic" panose="020B0502020202020204" pitchFamily="34" charset="0"/>
              </a:rPr>
              <a:t>Intercalada ou sequencial</a:t>
            </a:r>
            <a:endParaRPr lang="pt-BR" sz="32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pt-BR" i="1" dirty="0"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1E1BB3-DF45-4C4D-9ACE-16D69254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404"/>
          <a:stretch/>
        </p:blipFill>
        <p:spPr>
          <a:xfrm>
            <a:off x="6866171" y="2520948"/>
            <a:ext cx="5147187" cy="26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8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68A34-5F54-425A-B566-FCB44735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Memória</a:t>
            </a:r>
            <a:br>
              <a:rPr lang="pt-BR" dirty="0"/>
            </a:br>
            <a:r>
              <a:rPr lang="pt-BR" sz="3600" cap="none" dirty="0"/>
              <a:t>Organização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68A62-0779-48C9-95D3-1CE16F6D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6B25C-9863-4EF0-944A-3BC231B9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5AC5C8-8AD0-4D6F-9095-2B61A94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entury Gothic" panose="020B0502020202020204" pitchFamily="34" charset="0"/>
              </a:rPr>
              <a:t>Memórias mais utilizadas hoje em dia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DDR SDRAM DIMM</a:t>
            </a:r>
          </a:p>
          <a:p>
            <a:r>
              <a:rPr lang="pt-BR" dirty="0">
                <a:latin typeface="Century Gothic" panose="020B0502020202020204" pitchFamily="34" charset="0"/>
              </a:rPr>
              <a:t>SDR SDRAM DIMM</a:t>
            </a:r>
          </a:p>
        </p:txBody>
      </p:sp>
    </p:spTree>
    <p:extLst>
      <p:ext uri="{BB962C8B-B14F-4D97-AF65-F5344CB8AC3E}">
        <p14:creationId xmlns:p14="http://schemas.microsoft.com/office/powerpoint/2010/main" val="3403642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EEF7-6F86-4B1C-AB59-3FEA92D2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845EE-8890-4C09-9E03-AB64B346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E3885E-90CA-4A3D-BB82-7BCB62CC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2EA8F38-FE54-42C6-A950-3789EC9B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Descreva como são organizadas as células de memória no chip.</a:t>
            </a:r>
          </a:p>
          <a:p>
            <a:endParaRPr lang="pt-BR" sz="2400" dirty="0"/>
          </a:p>
          <a:p>
            <a:r>
              <a:rPr lang="pt-BR" sz="2400" dirty="0"/>
              <a:t>O que é endereço de memória?</a:t>
            </a:r>
          </a:p>
          <a:p>
            <a:endParaRPr lang="pt-BR" sz="2400" dirty="0"/>
          </a:p>
          <a:p>
            <a:r>
              <a:rPr lang="pt-BR" sz="2400" dirty="0"/>
              <a:t>Diferencie encapsulamento de organização de memórias.</a:t>
            </a:r>
          </a:p>
          <a:p>
            <a:endParaRPr lang="pt-BR" sz="2400" dirty="0"/>
          </a:p>
          <a:p>
            <a:r>
              <a:rPr lang="pt-BR" sz="2400" dirty="0"/>
              <a:t>Como a organização do processador, memória cache e memória principal pode influenciar no desempenho do sistema?</a:t>
            </a:r>
          </a:p>
          <a:p>
            <a:endParaRPr lang="pt-BR" sz="2400" dirty="0"/>
          </a:p>
          <a:p>
            <a:r>
              <a:rPr lang="pt-BR" sz="2400" dirty="0"/>
              <a:t>Descreva as características de uma memória DDR SDRAM DIMM</a:t>
            </a:r>
          </a:p>
        </p:txBody>
      </p:sp>
    </p:spTree>
    <p:extLst>
      <p:ext uri="{BB962C8B-B14F-4D97-AF65-F5344CB8AC3E}">
        <p14:creationId xmlns:p14="http://schemas.microsoft.com/office/powerpoint/2010/main" val="428532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240B-368A-48FD-96E8-0295FC85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cap="none" dirty="0"/>
              <a:t>Principais Características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6AD4CEF-9618-406F-ADD2-5AA6554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035277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Desempenho</a:t>
            </a:r>
          </a:p>
          <a:p>
            <a:pPr lvl="1"/>
            <a:r>
              <a:rPr lang="pt-BR" sz="2400" dirty="0"/>
              <a:t>Tempo de acesso</a:t>
            </a:r>
          </a:p>
          <a:p>
            <a:pPr lvl="1"/>
            <a:r>
              <a:rPr lang="pt-BR" sz="2400" dirty="0"/>
              <a:t>Tempo de ciclo</a:t>
            </a:r>
          </a:p>
          <a:p>
            <a:pPr lvl="1"/>
            <a:r>
              <a:rPr lang="pt-BR" sz="2400" dirty="0"/>
              <a:t>Taxa de transferência</a:t>
            </a:r>
          </a:p>
          <a:p>
            <a:pPr marL="228595" lvl="1" indent="0">
              <a:buNone/>
            </a:pPr>
            <a:endParaRPr lang="pt-BR" sz="2400" dirty="0"/>
          </a:p>
          <a:p>
            <a:r>
              <a:rPr lang="pt-BR" sz="2400" b="1" dirty="0"/>
              <a:t>Tecnologia</a:t>
            </a:r>
          </a:p>
          <a:p>
            <a:pPr lvl="1"/>
            <a:r>
              <a:rPr lang="pt-BR" sz="2400" dirty="0"/>
              <a:t>Semicondutor</a:t>
            </a:r>
          </a:p>
          <a:p>
            <a:pPr lvl="1"/>
            <a:r>
              <a:rPr lang="pt-BR" sz="2400" dirty="0"/>
              <a:t>Magnético</a:t>
            </a:r>
          </a:p>
          <a:p>
            <a:pPr lvl="1"/>
            <a:r>
              <a:rPr lang="pt-BR" sz="2400" dirty="0"/>
              <a:t>Óptico</a:t>
            </a:r>
          </a:p>
          <a:p>
            <a:pPr lvl="1"/>
            <a:r>
              <a:rPr lang="pt-BR" sz="2400" dirty="0"/>
              <a:t>Magnético-Óptico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DBD4396-376F-40B5-B1B6-7401423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231" y="2035275"/>
            <a:ext cx="4754880" cy="4187449"/>
          </a:xfrm>
        </p:spPr>
        <p:txBody>
          <a:bodyPr>
            <a:normAutofit/>
          </a:bodyPr>
          <a:lstStyle/>
          <a:p>
            <a:r>
              <a:rPr lang="pt-BR" sz="2400" b="1" dirty="0"/>
              <a:t>Características físicas</a:t>
            </a:r>
          </a:p>
          <a:p>
            <a:pPr lvl="1"/>
            <a:r>
              <a:rPr lang="pt-BR" sz="2400" dirty="0"/>
              <a:t>Volatilidade</a:t>
            </a:r>
          </a:p>
          <a:p>
            <a:pPr lvl="1"/>
            <a:r>
              <a:rPr lang="pt-BR" sz="2400" dirty="0"/>
              <a:t>Permanência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/>
              <a:t>Organização</a:t>
            </a:r>
          </a:p>
          <a:p>
            <a:pPr lvl="1"/>
            <a:r>
              <a:rPr lang="pt-BR" sz="2400" dirty="0"/>
              <a:t>Módulos de memória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BC6384-84B1-4AF7-86A4-2E215FD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501427-7D4D-42BE-8A37-A49A558D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9339-F78A-4B9A-80EB-3301C14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485FD-BA56-4C74-9AF0-2B5CB02A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/>
              <a:t>Tempo de acesso (</a:t>
            </a:r>
            <a:r>
              <a:rPr lang="pt-BR" sz="2800" dirty="0"/>
              <a:t>latência</a:t>
            </a:r>
            <a:r>
              <a:rPr lang="pt-BR" sz="2800" b="1" dirty="0"/>
              <a:t>)</a:t>
            </a:r>
          </a:p>
          <a:p>
            <a:pPr>
              <a:lnSpc>
                <a:spcPct val="200000"/>
              </a:lnSpc>
            </a:pPr>
            <a:r>
              <a:rPr lang="pt-BR" sz="2800" b="1" dirty="0"/>
              <a:t>Tempo de ciclo</a:t>
            </a:r>
          </a:p>
          <a:p>
            <a:pPr>
              <a:lnSpc>
                <a:spcPct val="200000"/>
              </a:lnSpc>
            </a:pPr>
            <a:r>
              <a:rPr lang="pt-BR" sz="2800" b="1" dirty="0"/>
              <a:t>Taxa de transferência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1FBA6-8CDB-4EB9-B36C-D6F956B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DFC6E9-5206-4AEE-A967-E134BCA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8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9339-F78A-4B9A-80EB-3301C14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  <a:br>
              <a:rPr lang="pt-BR" dirty="0"/>
            </a:br>
            <a:r>
              <a:rPr lang="pt-BR" sz="3200" dirty="0"/>
              <a:t>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485FD-BA56-4C74-9AF0-2B5CB02A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b="1" dirty="0"/>
              <a:t>Tempo de acesso (</a:t>
            </a:r>
            <a:r>
              <a:rPr lang="pt-BR" sz="2800" dirty="0"/>
              <a:t>latência</a:t>
            </a:r>
            <a:r>
              <a:rPr lang="pt-BR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Memórias de acesso aleatório:</a:t>
            </a:r>
          </a:p>
          <a:p>
            <a:pPr lvl="2">
              <a:lnSpc>
                <a:spcPct val="100000"/>
              </a:lnSpc>
            </a:pPr>
            <a:r>
              <a:rPr lang="pt-BR" sz="2400" dirty="0"/>
              <a:t>Tempo de leitura ou escrita dos dados (tempo constante).</a:t>
            </a:r>
          </a:p>
          <a:p>
            <a:pPr lvl="1">
              <a:lnSpc>
                <a:spcPct val="100000"/>
              </a:lnSpc>
            </a:pPr>
            <a:endParaRPr lang="pt-BR" sz="2600" dirty="0"/>
          </a:p>
          <a:p>
            <a:pPr lvl="1">
              <a:lnSpc>
                <a:spcPct val="100000"/>
              </a:lnSpc>
            </a:pPr>
            <a:r>
              <a:rPr lang="pt-BR" sz="2600" dirty="0"/>
              <a:t>Memórias de acesso não-aleatório:</a:t>
            </a:r>
          </a:p>
          <a:p>
            <a:pPr lvl="2">
              <a:lnSpc>
                <a:spcPct val="100000"/>
              </a:lnSpc>
            </a:pPr>
            <a:r>
              <a:rPr lang="pt-BR" sz="2400" dirty="0"/>
              <a:t>Tempo gasto para posicionar o mecanismo de leitura/escrita no local desejado (tempo variável).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1FBA6-8CDB-4EB9-B36C-D6F956B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DFC6E9-5206-4AEE-A967-E134BCA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39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2943</TotalTime>
  <Words>2512</Words>
  <Application>Microsoft Office PowerPoint</Application>
  <PresentationFormat>Widescreen</PresentationFormat>
  <Paragraphs>644</Paragraphs>
  <Slides>69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8" baseType="lpstr">
      <vt:lpstr>Arial</vt:lpstr>
      <vt:lpstr>Arial Black</vt:lpstr>
      <vt:lpstr>Calibri</vt:lpstr>
      <vt:lpstr>Cambria Math</vt:lpstr>
      <vt:lpstr>Century Gothic</vt:lpstr>
      <vt:lpstr>Consolas</vt:lpstr>
      <vt:lpstr>Corbel</vt:lpstr>
      <vt:lpstr>Wingdings</vt:lpstr>
      <vt:lpstr>Em Tiras</vt:lpstr>
      <vt:lpstr>Arquitetura de computadores</vt:lpstr>
      <vt:lpstr>Nas aulas passadas...</vt:lpstr>
      <vt:lpstr>Introdução</vt:lpstr>
      <vt:lpstr>Memória conceitos</vt:lpstr>
      <vt:lpstr>Memória conceitos</vt:lpstr>
      <vt:lpstr>Memória Principais Características</vt:lpstr>
      <vt:lpstr>Memória Principais Características</vt:lpstr>
      <vt:lpstr>Memória Desempenho</vt:lpstr>
      <vt:lpstr>Memória Desempenho</vt:lpstr>
      <vt:lpstr>Memória Desempenho</vt:lpstr>
      <vt:lpstr>Memória Desempenho</vt:lpstr>
      <vt:lpstr>Memória Desempenho</vt:lpstr>
      <vt:lpstr>Prática</vt:lpstr>
      <vt:lpstr>prática</vt:lpstr>
      <vt:lpstr>Memória Características Físicas</vt:lpstr>
      <vt:lpstr>Memória Tecnologia</vt:lpstr>
      <vt:lpstr>Memória Tecnologia</vt:lpstr>
      <vt:lpstr>Apresentação do PowerPoint</vt:lpstr>
      <vt:lpstr>Memória Tecnologia</vt:lpstr>
      <vt:lpstr>Memória Tecnologia</vt:lpstr>
      <vt:lpstr>Memória Tecnologia</vt:lpstr>
      <vt:lpstr>Memória  sram</vt:lpstr>
      <vt:lpstr>Memória</vt:lpstr>
      <vt:lpstr>Memória  sram</vt:lpstr>
      <vt:lpstr>Memória  sram</vt:lpstr>
      <vt:lpstr>Memória  DRAM</vt:lpstr>
      <vt:lpstr>memória  Tecnologia</vt:lpstr>
      <vt:lpstr>memória  Tecnologia</vt:lpstr>
      <vt:lpstr>memória  Tecnologia</vt:lpstr>
      <vt:lpstr>memória  Tecnologia</vt:lpstr>
      <vt:lpstr>memória  Tecnologia</vt:lpstr>
      <vt:lpstr>Prática</vt:lpstr>
      <vt:lpstr>prática</vt:lpstr>
      <vt:lpstr>Correção de erros</vt:lpstr>
      <vt:lpstr>Na próxima aula...</vt:lpstr>
      <vt:lpstr>Erros na memória</vt:lpstr>
      <vt:lpstr>Erros na memória Detecção</vt:lpstr>
      <vt:lpstr>Correção de erros Código de hamming</vt:lpstr>
      <vt:lpstr>Correção de erros Código de hamming - codificação</vt:lpstr>
      <vt:lpstr>Correção de erros Código de hamming - codificação</vt:lpstr>
      <vt:lpstr>Correção de erros Código de hamming - codificação</vt:lpstr>
      <vt:lpstr>Correção de erros Código de Hamming – Detecção e Correção</vt:lpstr>
      <vt:lpstr>Correção de erros Código de Hamming – Detecção e Correção</vt:lpstr>
      <vt:lpstr>Correção de erros Código de hamming</vt:lpstr>
      <vt:lpstr>Correção de erros Código de hamming</vt:lpstr>
      <vt:lpstr>Prática</vt:lpstr>
      <vt:lpstr>Memória Organização</vt:lpstr>
      <vt:lpstr>Memória Organização</vt:lpstr>
      <vt:lpstr>Endereços de memória</vt:lpstr>
      <vt:lpstr>Memória Organização</vt:lpstr>
      <vt:lpstr>Memória Organização</vt:lpstr>
      <vt:lpstr>Memória Arranjo de memória</vt:lpstr>
      <vt:lpstr>Memória Organização</vt:lpstr>
      <vt:lpstr>Memória Organização</vt:lpstr>
      <vt:lpstr>Memória Organização</vt:lpstr>
      <vt:lpstr>Memória Organização</vt:lpstr>
      <vt:lpstr>Memória Organização</vt:lpstr>
      <vt:lpstr>Memória Organização</vt:lpstr>
      <vt:lpstr>Memória Organização</vt:lpstr>
      <vt:lpstr>Memória  Organização</vt:lpstr>
      <vt:lpstr>Memória  Organização</vt:lpstr>
      <vt:lpstr>Memória Encapsulamento</vt:lpstr>
      <vt:lpstr>Memória Organização</vt:lpstr>
      <vt:lpstr>Memória Organização</vt:lpstr>
      <vt:lpstr>Memória  Organização</vt:lpstr>
      <vt:lpstr>Memória Organização</vt:lpstr>
      <vt:lpstr>Memória Organização</vt:lpstr>
      <vt:lpstr>Memória Organização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204</cp:revision>
  <dcterms:created xsi:type="dcterms:W3CDTF">2014-09-16T21:37:07Z</dcterms:created>
  <dcterms:modified xsi:type="dcterms:W3CDTF">2018-03-30T13:42:24Z</dcterms:modified>
</cp:coreProperties>
</file>