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4" r:id="rId4"/>
    <p:sldId id="265" r:id="rId5"/>
    <p:sldId id="266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942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0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7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80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9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2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9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1E29A-60E7-8605-C18B-DB696D08CE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" y="10"/>
            <a:ext cx="1219198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2540A-9C93-B719-A5A5-0ECB6E699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 b="1" dirty="0" err="1">
                <a:solidFill>
                  <a:srgbClr val="00B050"/>
                </a:solidFill>
              </a:rPr>
              <a:t>Projeto</a:t>
            </a:r>
            <a:r>
              <a:rPr lang="en-US" sz="2500" b="1" dirty="0">
                <a:solidFill>
                  <a:srgbClr val="00B050"/>
                </a:solidFill>
              </a:rPr>
              <a:t> Spotify - Exploratory Data Analysis</a:t>
            </a:r>
            <a:br>
              <a:rPr 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pt-BR" sz="2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6FA4F-7FC9-F2D2-5D5F-008AF02F0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335" y="4301686"/>
            <a:ext cx="4403327" cy="1541756"/>
          </a:xfrm>
        </p:spPr>
        <p:txBody>
          <a:bodyPr anchor="b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pt-BR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Guilherme Cury Galli 19.00374-9</a:t>
            </a:r>
            <a:br>
              <a:rPr lang="pt-BR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pt-BR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Matheus dos Santos </a:t>
            </a:r>
            <a:r>
              <a:rPr lang="pt-BR" sz="1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Galbiati</a:t>
            </a:r>
            <a:r>
              <a:rPr lang="pt-BR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19.01324-8</a:t>
            </a:r>
            <a:br>
              <a:rPr lang="pt-BR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pt-BR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Fernando </a:t>
            </a:r>
            <a:r>
              <a:rPr lang="pt-BR" sz="1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Laiser</a:t>
            </a:r>
            <a:r>
              <a:rPr lang="pt-BR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 </a:t>
            </a:r>
            <a:r>
              <a:rPr lang="pt-BR" sz="1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Kon</a:t>
            </a:r>
            <a:r>
              <a:rPr lang="pt-BR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19.01336-0</a:t>
            </a:r>
            <a:br>
              <a:rPr lang="pt-BR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pt-BR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Guilherme Samuel de Souza Barbosa 19.00012-0</a:t>
            </a:r>
            <a:br>
              <a:rPr lang="pt-BR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pt-BR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Igor </a:t>
            </a:r>
            <a:r>
              <a:rPr lang="pt-BR" sz="1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Eiki</a:t>
            </a:r>
            <a:r>
              <a:rPr lang="pt-BR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Ferreira </a:t>
            </a:r>
            <a:r>
              <a:rPr lang="pt-BR" sz="1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Kubota</a:t>
            </a:r>
            <a:r>
              <a:rPr lang="pt-BR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19.02466-5 </a:t>
            </a:r>
            <a:br>
              <a:rPr lang="pt-BR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pt-BR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Gustavo </a:t>
            </a:r>
            <a:r>
              <a:rPr lang="pt-BR" sz="1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Consoleti</a:t>
            </a:r>
            <a:r>
              <a:rPr lang="pt-BR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19.00715-9</a:t>
            </a:r>
          </a:p>
        </p:txBody>
      </p:sp>
    </p:spTree>
    <p:extLst>
      <p:ext uri="{BB962C8B-B14F-4D97-AF65-F5344CB8AC3E}">
        <p14:creationId xmlns:p14="http://schemas.microsoft.com/office/powerpoint/2010/main" val="150362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563FDBA-F9F5-B5C0-D9AA-F6892166E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15" y="3161899"/>
            <a:ext cx="12220013" cy="10738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1128A8-3F49-EDB5-CD7A-0D15E937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13" y="0"/>
            <a:ext cx="12220013" cy="9862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7CCAAE-E95E-AEE4-51E7-64553FCDCF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6" b="29056"/>
          <a:stretch/>
        </p:blipFill>
        <p:spPr>
          <a:xfrm>
            <a:off x="-28014" y="4206240"/>
            <a:ext cx="12220013" cy="2651760"/>
          </a:xfrm>
          <a:prstGeom prst="rect">
            <a:avLst/>
          </a:prstGeom>
        </p:spPr>
      </p:pic>
      <p:pic>
        <p:nvPicPr>
          <p:cNvPr id="9" name="Picture 8" descr="A picture containing green, text, design&#10;&#10;Description automatically generated">
            <a:extLst>
              <a:ext uri="{FF2B5EF4-FFF2-40B4-BE49-F238E27FC236}">
                <a16:creationId xmlns:a16="http://schemas.microsoft.com/office/drawing/2014/main" id="{29962BF6-04D7-21B8-75D0-9953984122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88" b="33777"/>
          <a:stretch/>
        </p:blipFill>
        <p:spPr>
          <a:xfrm>
            <a:off x="-28013" y="895150"/>
            <a:ext cx="12220013" cy="22667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63EF8-2361-F0C7-79DD-652F5A37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514" y="133430"/>
            <a:ext cx="8977511" cy="1073825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</a:rPr>
              <a:t>Extração e Transformação dos Dados</a:t>
            </a:r>
            <a:br>
              <a:rPr lang="pt-BR" b="1" dirty="0">
                <a:solidFill>
                  <a:srgbClr val="00B050"/>
                </a:solidFill>
              </a:rPr>
            </a:b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5337DCB-0A9B-F619-E5E5-938787F54F8D}"/>
              </a:ext>
            </a:extLst>
          </p:cNvPr>
          <p:cNvSpPr txBox="1">
            <a:spLocks/>
          </p:cNvSpPr>
          <p:nvPr/>
        </p:nvSpPr>
        <p:spPr>
          <a:xfrm>
            <a:off x="2489628" y="3429000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00B050"/>
                </a:solidFill>
              </a:rPr>
              <a:t>Analise Exploratória de dados</a:t>
            </a:r>
            <a:br>
              <a:rPr lang="pt-BR" dirty="0">
                <a:solidFill>
                  <a:srgbClr val="00B050"/>
                </a:solidFill>
              </a:rPr>
            </a:b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74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9D304-3E22-B06D-5C4C-BAE6ADF7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13" y="-1"/>
            <a:ext cx="12280219" cy="6891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C14106-E7E8-0D14-D183-C2EE1E80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6913"/>
            <a:ext cx="12192000" cy="1073825"/>
          </a:xfrm>
        </p:spPr>
        <p:txBody>
          <a:bodyPr>
            <a:normAutofit/>
          </a:bodyPr>
          <a:lstStyle/>
          <a:p>
            <a:pPr algn="ctr"/>
            <a:r>
              <a:rPr lang="pt-BR" sz="2000" b="1" dirty="0"/>
              <a:t>CORRELAÇÃO COM A POPULARIDADE POR GÊNERO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AE3B4B-3FFA-493C-2C1D-2A67A62CB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58" y="590613"/>
            <a:ext cx="6102290" cy="609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3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251D7A-69C2-0A67-2395-10DFFF8A9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13" y="-1"/>
            <a:ext cx="12280219" cy="6891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C14106-E7E8-0D14-D183-C2EE1E80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6913"/>
            <a:ext cx="12192000" cy="1073825"/>
          </a:xfrm>
        </p:spPr>
        <p:txBody>
          <a:bodyPr>
            <a:normAutofit/>
          </a:bodyPr>
          <a:lstStyle/>
          <a:p>
            <a:pPr algn="ctr"/>
            <a:r>
              <a:rPr lang="pt-BR" sz="2000" b="1" dirty="0"/>
              <a:t>Distribuição das </a:t>
            </a:r>
            <a:r>
              <a:rPr lang="pt-BR" sz="2000" b="1" dirty="0" err="1"/>
              <a:t>features</a:t>
            </a:r>
            <a:r>
              <a:rPr lang="pt-BR" sz="2000" b="1" dirty="0"/>
              <a:t> no </a:t>
            </a:r>
            <a:r>
              <a:rPr lang="pt-BR" sz="2000" b="1" dirty="0" err="1"/>
              <a:t>dataset</a:t>
            </a:r>
            <a:endParaRPr lang="pt-BR" sz="20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50AF434-8A59-D710-A1F6-DD841265C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80" y="632162"/>
            <a:ext cx="9068646" cy="602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74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CEE6E2-53B3-13D2-EFAD-E065EBF5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13" y="-1"/>
            <a:ext cx="12280219" cy="6891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C14106-E7E8-0D14-D183-C2EE1E80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6913"/>
            <a:ext cx="12192000" cy="1073825"/>
          </a:xfrm>
        </p:spPr>
        <p:txBody>
          <a:bodyPr>
            <a:normAutofit/>
          </a:bodyPr>
          <a:lstStyle/>
          <a:p>
            <a:pPr algn="ctr"/>
            <a:r>
              <a:rPr lang="pt-BR" sz="2000" b="1" dirty="0"/>
              <a:t>Distribuição das </a:t>
            </a:r>
            <a:r>
              <a:rPr lang="pt-BR" sz="2000" b="1" dirty="0" err="1"/>
              <a:t>features</a:t>
            </a:r>
            <a:r>
              <a:rPr lang="pt-BR" sz="2000" b="1" dirty="0"/>
              <a:t> POR GÊNERO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351FC6-4669-3BEB-012D-EE6C24F3C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6" y="752475"/>
            <a:ext cx="121920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2643145-D77B-35B3-9A65-A663EE653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6" y="2866664"/>
            <a:ext cx="121920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BDE50BF-50A4-2FF2-1E61-35BFB925E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6" y="4969740"/>
            <a:ext cx="121920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70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297CAA-66CF-1D00-D090-AB429515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13" y="-1"/>
            <a:ext cx="12280219" cy="6891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C14106-E7E8-0D14-D183-C2EE1E80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450" y="-127000"/>
            <a:ext cx="12192000" cy="107382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000" b="1" dirty="0"/>
              <a:t>Comparação do Top 1 artista de cada gênero com a média do seu gênero</a:t>
            </a:r>
            <a:br>
              <a:rPr lang="pt-BR" b="1" dirty="0"/>
            </a:b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5D6D8-1B33-332E-1E1F-7A1CE9E04D39}"/>
              </a:ext>
            </a:extLst>
          </p:cNvPr>
          <p:cNvSpPr txBox="1"/>
          <p:nvPr/>
        </p:nvSpPr>
        <p:spPr>
          <a:xfrm>
            <a:off x="44450" y="62365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gráficos apresentados são resultados de uma análise que visou explorar quais são os Top 1 artistas mais populares de cada gênero e quais as características das músicas deles diferem da média do seu gênero.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B647A6-16F0-CE55-E675-347C91876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09" y="1423254"/>
            <a:ext cx="4991100" cy="251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E22739-DDD9-71A4-07E1-EF3967710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1423254"/>
            <a:ext cx="4961410" cy="249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52A923E-3C24-34E6-32FA-4DA59CF24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99" y="4201599"/>
            <a:ext cx="4961410" cy="250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A923B4A-704F-6522-180E-8A3A070F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4201599"/>
            <a:ext cx="4961411" cy="250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40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0C3335-93A6-E819-61EA-D99BB1DB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13" y="-1"/>
            <a:ext cx="12280219" cy="6891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C14106-E7E8-0D14-D183-C2EE1E80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6913"/>
            <a:ext cx="12192000" cy="1073825"/>
          </a:xfrm>
        </p:spPr>
        <p:txBody>
          <a:bodyPr>
            <a:normAutofit/>
          </a:bodyPr>
          <a:lstStyle/>
          <a:p>
            <a:pPr algn="ctr"/>
            <a:r>
              <a:rPr lang="pt-BR" sz="2000" b="1" dirty="0"/>
              <a:t>Evolução do lançamento de músicas por gênero ao longo dos anos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A0A349-6F58-46A2-B557-2F2531C30489}"/>
              </a:ext>
            </a:extLst>
          </p:cNvPr>
          <p:cNvSpPr txBox="1"/>
          <p:nvPr/>
        </p:nvSpPr>
        <p:spPr>
          <a:xfrm>
            <a:off x="44450" y="62365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gráficos apresentados são resultados de uma análise que visou explorar como foi a evolução do lançamento de músicas por gênero ao longo dos anos e também, como foi a evolução das </a:t>
            </a:r>
            <a:r>
              <a:rPr lang="pt-BR" i="1" dirty="0" err="1"/>
              <a:t>features</a:t>
            </a:r>
            <a:r>
              <a:rPr lang="pt-BR" dirty="0"/>
              <a:t> (</a:t>
            </a:r>
            <a:r>
              <a:rPr lang="pt-BR" i="1" dirty="0" err="1"/>
              <a:t>loudness</a:t>
            </a:r>
            <a:r>
              <a:rPr lang="pt-BR" dirty="0"/>
              <a:t>, </a:t>
            </a:r>
            <a:r>
              <a:rPr lang="pt-BR" i="1" dirty="0" err="1"/>
              <a:t>danceability</a:t>
            </a:r>
            <a:r>
              <a:rPr lang="pt-BR" dirty="0"/>
              <a:t>) ao longo dos anos.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341BB1-A583-906C-5439-DDD0AE66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2176183"/>
            <a:ext cx="5575300" cy="80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4B80C5A-AC9B-D40F-570F-69AE298D2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3108464"/>
            <a:ext cx="5575300" cy="78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DA93E31-855A-5060-41D1-44761901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4021144"/>
            <a:ext cx="5575300" cy="81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CC8C784-30F9-CC98-3052-709115888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4962862"/>
            <a:ext cx="5575300" cy="8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1C05037-99F9-8672-D551-D8E6D6410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96" y="1356737"/>
            <a:ext cx="5283208" cy="528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82ADCA8-5639-823B-6385-3A149F59478B}"/>
              </a:ext>
            </a:extLst>
          </p:cNvPr>
          <p:cNvCxnSpPr/>
          <p:nvPr/>
        </p:nvCxnSpPr>
        <p:spPr>
          <a:xfrm>
            <a:off x="7804150" y="1600200"/>
            <a:ext cx="3416300" cy="165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5FDE046-0D03-3983-C0F8-8541E76068DC}"/>
              </a:ext>
            </a:extLst>
          </p:cNvPr>
          <p:cNvCxnSpPr>
            <a:cxnSpLocks/>
          </p:cNvCxnSpPr>
          <p:nvPr/>
        </p:nvCxnSpPr>
        <p:spPr>
          <a:xfrm flipV="1">
            <a:off x="7918450" y="2176183"/>
            <a:ext cx="3352800" cy="1246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A1EE463-B9F5-8095-093A-F696454D569A}"/>
              </a:ext>
            </a:extLst>
          </p:cNvPr>
          <p:cNvCxnSpPr>
            <a:cxnSpLocks/>
          </p:cNvCxnSpPr>
          <p:nvPr/>
        </p:nvCxnSpPr>
        <p:spPr>
          <a:xfrm flipV="1">
            <a:off x="7918450" y="2775402"/>
            <a:ext cx="3352800" cy="623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CAD580A-8BE7-797C-FB78-5CA5F8CA8C43}"/>
              </a:ext>
            </a:extLst>
          </p:cNvPr>
          <p:cNvCxnSpPr/>
          <p:nvPr/>
        </p:nvCxnSpPr>
        <p:spPr>
          <a:xfrm>
            <a:off x="7734300" y="3378819"/>
            <a:ext cx="3416300" cy="165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B7B5D37-FDBA-5018-BEC1-875C8C658609}"/>
              </a:ext>
            </a:extLst>
          </p:cNvPr>
          <p:cNvCxnSpPr>
            <a:cxnSpLocks/>
          </p:cNvCxnSpPr>
          <p:nvPr/>
        </p:nvCxnSpPr>
        <p:spPr>
          <a:xfrm>
            <a:off x="7848600" y="4069420"/>
            <a:ext cx="3327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533C898-C14F-A367-44A2-6B1C0E6F1EC5}"/>
              </a:ext>
            </a:extLst>
          </p:cNvPr>
          <p:cNvCxnSpPr>
            <a:cxnSpLocks/>
          </p:cNvCxnSpPr>
          <p:nvPr/>
        </p:nvCxnSpPr>
        <p:spPr>
          <a:xfrm flipV="1">
            <a:off x="7918450" y="4544025"/>
            <a:ext cx="3352800" cy="1246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38BF1CB-1BE6-E49E-2CCD-5F78754AD065}"/>
              </a:ext>
            </a:extLst>
          </p:cNvPr>
          <p:cNvCxnSpPr>
            <a:cxnSpLocks/>
          </p:cNvCxnSpPr>
          <p:nvPr/>
        </p:nvCxnSpPr>
        <p:spPr>
          <a:xfrm flipV="1">
            <a:off x="7918450" y="5187926"/>
            <a:ext cx="3352800" cy="1246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2E41867-49AB-7C4C-1C73-6962143A0F7C}"/>
              </a:ext>
            </a:extLst>
          </p:cNvPr>
          <p:cNvCxnSpPr>
            <a:cxnSpLocks/>
          </p:cNvCxnSpPr>
          <p:nvPr/>
        </p:nvCxnSpPr>
        <p:spPr>
          <a:xfrm>
            <a:off x="7969250" y="5751407"/>
            <a:ext cx="3327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0F54976-5052-9F70-3F14-6F840E6D1061}"/>
              </a:ext>
            </a:extLst>
          </p:cNvPr>
          <p:cNvCxnSpPr>
            <a:cxnSpLocks/>
          </p:cNvCxnSpPr>
          <p:nvPr/>
        </p:nvCxnSpPr>
        <p:spPr>
          <a:xfrm>
            <a:off x="7969250" y="6361770"/>
            <a:ext cx="3327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86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building, brickwork, black, black and white&#10;&#10;Description automatically generated">
            <a:extLst>
              <a:ext uri="{FF2B5EF4-FFF2-40B4-BE49-F238E27FC236}">
                <a16:creationId xmlns:a16="http://schemas.microsoft.com/office/drawing/2014/main" id="{EB35EB93-0737-8D0A-D01A-E83C4BAD39E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89"/>
          </a:xfr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FBB4A9-223D-ED26-0C5C-8A34E8096574}"/>
              </a:ext>
            </a:extLst>
          </p:cNvPr>
          <p:cNvSpPr txBox="1"/>
          <p:nvPr/>
        </p:nvSpPr>
        <p:spPr>
          <a:xfrm>
            <a:off x="3047599" y="3105835"/>
            <a:ext cx="60951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6000" b="1" dirty="0">
                <a:solidFill>
                  <a:srgbClr val="00B050"/>
                </a:solidFill>
              </a:rPr>
              <a:t>OBRIGADO!</a:t>
            </a:r>
            <a:endParaRPr lang="pt-BR" sz="6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11487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7E2E8"/>
      </a:lt2>
      <a:accent1>
        <a:srgbClr val="53B547"/>
      </a:accent1>
      <a:accent2>
        <a:srgbClr val="79B13B"/>
      </a:accent2>
      <a:accent3>
        <a:srgbClr val="A0A641"/>
      </a:accent3>
      <a:accent4>
        <a:srgbClr val="B1873B"/>
      </a:accent4>
      <a:accent5>
        <a:srgbClr val="C3684D"/>
      </a:accent5>
      <a:accent6>
        <a:srgbClr val="B13B51"/>
      </a:accent6>
      <a:hlink>
        <a:srgbClr val="B96D3C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236</TotalTime>
  <Words>175</Words>
  <Application>Microsoft Office PowerPoint</Application>
  <PresentationFormat>Widescreen</PresentationFormat>
  <Paragraphs>12</Paragraphs>
  <Slides>8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Trade Gothic Next Cond</vt:lpstr>
      <vt:lpstr>Trade Gothic Next Light</vt:lpstr>
      <vt:lpstr>LimelightVTI</vt:lpstr>
      <vt:lpstr>Projeto Spotify - Exploratory Data Analysis </vt:lpstr>
      <vt:lpstr>Extração e Transformação dos Dados </vt:lpstr>
      <vt:lpstr>CORRELAÇÃO COM A POPULARIDADE POR GÊNERO</vt:lpstr>
      <vt:lpstr>Distribuição das features no dataset</vt:lpstr>
      <vt:lpstr>Distribuição das features POR GÊNERO</vt:lpstr>
      <vt:lpstr>Comparação do Top 1 artista de cada gênero com a média do seu gênero </vt:lpstr>
      <vt:lpstr>Evolução do lançamento de músicas por gênero ao longo dos anos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Spotify - Exploratory Data Analysis </dc:title>
  <dc:creator>GUILHERME CURY GALLI</dc:creator>
  <cp:lastModifiedBy>Guilherme Samuel de Souza Barbosa</cp:lastModifiedBy>
  <cp:revision>6</cp:revision>
  <dcterms:created xsi:type="dcterms:W3CDTF">2023-06-04T23:00:17Z</dcterms:created>
  <dcterms:modified xsi:type="dcterms:W3CDTF">2023-06-05T02:56:05Z</dcterms:modified>
</cp:coreProperties>
</file>