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98AC-8D27-422A-78E7-8547E37A3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AEDE3-2CBD-FBE6-81D1-BE06D5DE5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C9A27-9CDB-0E43-AC73-9BAD8410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0F5C-B333-4544-A4E4-70BDF115C0E3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0BA37-97FF-142B-E174-FBBBC4EE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2EF2B-E6FE-7E87-4DD5-C9D41215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DBF2-5D79-924C-96FF-DA699917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2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E352-D7C5-8C2E-4117-F1E5C865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34F2E-2D1B-4DDC-C2FE-1EF703C10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A0D5A-5C72-D2C6-E70D-43A2BD25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0F5C-B333-4544-A4E4-70BDF115C0E3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3961-0BBE-9930-1928-37FA0C8B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B05F1-F34B-B4AE-FD90-7912AF15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DBF2-5D79-924C-96FF-DA699917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2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D5D38-CD4F-D941-621E-30FC40F90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35588-3413-BB21-1D6A-EA4B3E4F6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9D5BC-3511-4F35-498A-97C5402E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0F5C-B333-4544-A4E4-70BDF115C0E3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E80E8-F74D-BF83-6731-4D158710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65F17-720F-30B9-D982-FF031B5E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DBF2-5D79-924C-96FF-DA699917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9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63E5-FEF8-D7CD-B5BE-570A4AC4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813A3-BD55-6035-8405-E6606BCD1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53DE-21FE-EA52-11F9-D9677D94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0F5C-B333-4544-A4E4-70BDF115C0E3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ABC38-AA17-7CE7-CC26-AC06DE64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BBD7-77E5-C78A-0765-DB9986F1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DBF2-5D79-924C-96FF-DA699917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8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F7CA-8A04-1B74-AD07-2FFA336D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472BC-2740-99A5-AE02-DBDE25369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E84B6-068D-733F-2D27-EE1AFDEA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0F5C-B333-4544-A4E4-70BDF115C0E3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9FC2-0CAA-F37E-EE79-E81001A5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2B301-E613-D338-EE33-B84F8C9E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DBF2-5D79-924C-96FF-DA699917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7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0B55-AB6E-170E-1515-43E020A9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C992-C54F-1F0E-45B9-483798155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EC442-D0FE-2433-E834-1F5F70052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DB094-4FFE-DED3-FB69-49EEB157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0F5C-B333-4544-A4E4-70BDF115C0E3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B38FE-7DF7-7299-3592-3CDE80C8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96ECF-BD82-225B-379F-19670E43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DBF2-5D79-924C-96FF-DA699917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3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2FAD-09EA-2D85-1BF1-53EBC874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D2C0E-47A7-EB63-017F-BA0B0B0B6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6595B-EDA6-30A1-690B-14948551E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DF652-1488-6B05-58E4-CEB9C4A4B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69ABF-D8DD-EFE1-E100-308B5E287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41329-F27B-BECE-0890-AB0D04D7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0F5C-B333-4544-A4E4-70BDF115C0E3}" type="datetimeFigureOut">
              <a:rPr lang="en-US" smtClean="0"/>
              <a:t>9/9/25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81A2F-E029-057F-29CD-5C04C5DB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B18F5-D920-4BAA-6AD6-533FBC05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DBF2-5D79-924C-96FF-DA699917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EBA4-A520-9A79-6A5E-2B687F08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F74A9-8DAF-6BA0-EE50-D08091E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0F5C-B333-4544-A4E4-70BDF115C0E3}" type="datetimeFigureOut">
              <a:rPr lang="en-US" smtClean="0"/>
              <a:t>9/9/25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F13CD-7679-C988-9F60-4F3F88BD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7480C-EFA6-712C-450A-909B97DE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DBF2-5D79-924C-96FF-DA699917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1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A58C1-7D29-6DCB-794A-C893D530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0F5C-B333-4544-A4E4-70BDF115C0E3}" type="datetimeFigureOut">
              <a:rPr lang="en-US" smtClean="0"/>
              <a:t>9/9/25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5BCCE-7363-0484-167C-0DA4C9D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EFE9B-2B1D-D301-D805-37EA77DB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DBF2-5D79-924C-96FF-DA699917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9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46FD-22E8-6052-21AD-8DD83D7E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AD92-1F2C-CECB-62BA-B6CA1C19E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5A2A5-E555-8EA1-5837-4E0EAEE3B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6EF1A-1772-E8B6-05B8-41BAEF9B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0F5C-B333-4544-A4E4-70BDF115C0E3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B54A3-CBFD-90D7-EC09-FDBF5173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8F7FD-D453-3DCF-7400-DFF44E46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DBF2-5D79-924C-96FF-DA699917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8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D33E-15FB-F5BB-B841-0BEF136A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81F17-BBEE-A228-BBDD-7AF22D167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D3694-21DB-199D-0FB7-89AE11DB4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6D841-0730-8ADC-5B60-44B7F346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0F5C-B333-4544-A4E4-70BDF115C0E3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F6EF2-902F-81BA-2F43-7082759B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FC969-0706-89F3-FA28-2D1BF8D3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DBF2-5D79-924C-96FF-DA699917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5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A3203-B575-5F45-2152-33059971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39FED-0D24-F1A8-B60D-24458694A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76945-F328-6092-53C1-8ABF52BF3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DA0F5C-B333-4544-A4E4-70BDF115C0E3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37DC8-040D-CC9F-13E9-693198833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D26FE-3199-C2D2-717B-B9CEB8EDA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AADBF2-5D79-924C-96FF-DA6999177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9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A91BE-A3CA-EEFE-796C-29FC1E1FBC93}"/>
              </a:ext>
            </a:extLst>
          </p:cNvPr>
          <p:cNvGrpSpPr/>
          <p:nvPr/>
        </p:nvGrpSpPr>
        <p:grpSpPr>
          <a:xfrm>
            <a:off x="1625257" y="1223491"/>
            <a:ext cx="9193769" cy="3631214"/>
            <a:chOff x="1625257" y="1223491"/>
            <a:chExt cx="9193769" cy="36312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F99F26-CA45-73E6-99A2-495AAB2D5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5257" y="1223491"/>
              <a:ext cx="4470743" cy="363121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EF13FE-D544-4209-A9DF-C0C1325E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4363"/>
            <a:stretch>
              <a:fillRect/>
            </a:stretch>
          </p:blipFill>
          <p:spPr>
            <a:xfrm>
              <a:off x="6561437" y="1223491"/>
              <a:ext cx="4257589" cy="3478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238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6E9101-BBF2-64B2-3AF7-4C6CAD5D91AE}"/>
              </a:ext>
            </a:extLst>
          </p:cNvPr>
          <p:cNvGrpSpPr/>
          <p:nvPr/>
        </p:nvGrpSpPr>
        <p:grpSpPr>
          <a:xfrm>
            <a:off x="1029879" y="929681"/>
            <a:ext cx="9629883" cy="4559300"/>
            <a:chOff x="1029879" y="929681"/>
            <a:chExt cx="9629883" cy="45593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44CF525-8437-DF71-88C0-D3D570250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879" y="929681"/>
              <a:ext cx="4965700" cy="45212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252509-44E9-2A0B-B8CA-036737F6A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2962" y="929681"/>
              <a:ext cx="4876800" cy="455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50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39E9A6-0B7A-3DA1-11B4-502FA288A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0" y="933450"/>
            <a:ext cx="57785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0271C-88C8-E321-9946-640675265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10453"/>
            <a:ext cx="7772400" cy="503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2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3047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M Magallanes</dc:creator>
  <cp:lastModifiedBy>Jose M Magallanes</cp:lastModifiedBy>
  <cp:revision>1</cp:revision>
  <dcterms:created xsi:type="dcterms:W3CDTF">2025-09-10T01:31:58Z</dcterms:created>
  <dcterms:modified xsi:type="dcterms:W3CDTF">2025-09-12T04:19:38Z</dcterms:modified>
</cp:coreProperties>
</file>