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64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DF3-034C-6276-D07C-B7DC200D2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AF282-FE4E-9806-3D78-F78072585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77A0-41E5-B79A-4DB9-737777F9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1C60-5A84-BA35-18D8-0450F5FD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9BC0-0DA4-07D9-5E1C-A2640DF0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691F-FD31-D293-532D-50C6BE7A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9DB3-0D11-01F3-1482-AA9CCBB3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C191-4369-9B8D-C674-CA0C2B2C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5787-191D-262A-A0A6-A01A8E1D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A0B60-BCF4-3B6C-0548-D9DDFC04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2295E-0B89-885F-7E72-AEABEF29A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CE3F0-486D-9D3B-00D5-C5A94E85A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945E6-7B11-8873-0EB7-618694C3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C2B3-700F-6DC4-1653-030C8673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72B1-AE56-B935-EF8D-4486D35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9265-8BA9-5A0F-7D93-79275B16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55E5-79CC-2ACB-412E-8BE9562C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AFA4-2591-23DE-4CB8-F1FEA729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FDA7-BEAA-F281-9947-11633BAC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9BD7-6788-D6F6-3B1A-CF32BCFE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1338-E955-D064-C449-C04BF51C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A47B-708A-1A94-C936-AEF4D0405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7A7C2-4E20-0EF8-840D-6C95552D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790A-7C2E-61D0-98C1-16627447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6EA0-0343-950E-1AC1-42C0CC1A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9EBE-2E8F-7439-2B06-3160E1B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C3C1-04CD-B51B-D033-2BD2F42ED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30BE7-7316-3E85-EB09-0073E7082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37994-7C62-B8F8-E9C4-989A9A21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51CE0-A75F-C07D-813E-7B452525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28DD-1E8A-5286-C66F-5BFD3F7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6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A076-5ED8-79D0-E8D0-EFBCE5E5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6AD43-FF45-143B-0DEF-9157C81A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75F1-C4C4-66E6-D68C-97A6AA5D0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00D7B-E039-B474-84DD-E113BB1F9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C6F67-096C-C6C8-81C9-3A053024C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B7EF8-636E-89DE-EB24-E1E48433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31A67-667F-1D37-B34E-CBDD74C1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E7A11-0D22-B6AA-7C3F-9A6E28C1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5D6D-D458-6B4F-5A5C-B1D96680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CD134-B89D-39F6-7A39-20B60604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EE47B-174B-2752-AE00-C31D285A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79A1D-2AEF-D888-1AB1-90ABA138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EC624-CE55-04AE-4946-FF8678FE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049FF-56B8-8ABD-B41E-7DD3DAF7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E8FB-3B93-7243-6628-22231ABB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9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5A86-2DEC-D231-BC4B-D43920A0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54B5-E1A0-D4DD-3ECC-8C2EB147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4B7D4-B92F-3779-F93E-ED2E677B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3CEFA-AC63-7545-4A6D-3FF8A205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A5200-C0ED-ABF0-D397-C132F25F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45864-00DD-E234-9944-ED81A952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7A3F-30CD-8DB8-B7E5-7859181D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68F2F-F9B2-98B2-8F11-4376B9260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8CBAA-DE1C-F9AE-0D2F-85FC8BFE2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24217-09C0-98D4-9533-CA4908A9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DB3A-0DDF-7ED9-AB10-B1B4BF88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37C32-1714-A28A-FB53-548E97B5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4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FD1C0-8733-D80E-A019-1732F30C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4548E-9B65-0257-079A-42B6ADB15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D157-B9DE-02E4-22F6-0254FB498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BD9E8-C635-C241-8A13-EF0F53846AF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F3A5-35C5-3284-0745-A252FC4B8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8049-429F-85C8-F5EB-019CAD0A5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CE6B5-6872-3944-A392-A09E686D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28D64E-B32B-BC97-72D1-DC48135FC89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302820"/>
              </p:ext>
            </p:extLst>
          </p:nvPr>
        </p:nvGraphicFramePr>
        <p:xfrm>
          <a:off x="545234" y="1152450"/>
          <a:ext cx="3657598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250279064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63306683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20857837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7508643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555458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4978285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944680260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122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8975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36728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1978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4698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73862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5661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4F9912-34E4-3EAC-18C5-0B28FDC7643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7748937"/>
              </p:ext>
            </p:extLst>
          </p:nvPr>
        </p:nvGraphicFramePr>
        <p:xfrm>
          <a:off x="4391443" y="1152450"/>
          <a:ext cx="3657598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250279064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63306683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20857837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7508643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555458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4978285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944680260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122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8975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36728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1978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4698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73862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5661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0240B2-DA9F-83C9-639B-FA2F2823E23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03498942"/>
              </p:ext>
            </p:extLst>
          </p:nvPr>
        </p:nvGraphicFramePr>
        <p:xfrm>
          <a:off x="8261891" y="1194557"/>
          <a:ext cx="3657598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250279064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63306683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320857837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7508643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555458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49782853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944680260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122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68975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36728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1978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64698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73862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US" b="1" dirty="0"/>
                        <a:t>F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566192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C85A4204-EF84-BADB-0970-D4DBC00BED52}"/>
              </a:ext>
            </a:extLst>
          </p:cNvPr>
          <p:cNvSpPr/>
          <p:nvPr/>
        </p:nvSpPr>
        <p:spPr>
          <a:xfrm>
            <a:off x="2612570" y="1774368"/>
            <a:ext cx="1349829" cy="144923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cells filled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B7A4E87-6A9F-4AE6-A7D9-156896BA8B49}"/>
              </a:ext>
            </a:extLst>
          </p:cNvPr>
          <p:cNvSpPr/>
          <p:nvPr/>
        </p:nvSpPr>
        <p:spPr>
          <a:xfrm>
            <a:off x="1055914" y="3276599"/>
            <a:ext cx="1589315" cy="144923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Values are numeric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858FCD8C-3534-B06F-D638-734DDBDD82D7}"/>
              </a:ext>
            </a:extLst>
          </p:cNvPr>
          <p:cNvSpPr/>
          <p:nvPr/>
        </p:nvSpPr>
        <p:spPr>
          <a:xfrm>
            <a:off x="6389914" y="1774367"/>
            <a:ext cx="1599254" cy="144923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Cells filled to  </a:t>
            </a:r>
            <a:r>
              <a:rPr lang="en-US" sz="1700" b="1" u="sng" dirty="0">
                <a:solidFill>
                  <a:srgbClr val="FF0000"/>
                </a:solidFill>
              </a:rPr>
              <a:t>flag </a:t>
            </a:r>
            <a:r>
              <a:rPr lang="en-US" sz="1700" dirty="0">
                <a:solidFill>
                  <a:schemeClr val="tx1"/>
                </a:solidFill>
              </a:rPr>
              <a:t>neighbor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79F43571-670F-ADC9-E55F-92A24E59DAC9}"/>
              </a:ext>
            </a:extLst>
          </p:cNvPr>
          <p:cNvSpPr/>
          <p:nvPr/>
        </p:nvSpPr>
        <p:spPr>
          <a:xfrm>
            <a:off x="4790660" y="3276598"/>
            <a:ext cx="1599254" cy="144923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FF0000"/>
                </a:solidFill>
              </a:rPr>
              <a:t>Flag </a:t>
            </a:r>
            <a:r>
              <a:rPr lang="en-US" sz="1700" dirty="0">
                <a:solidFill>
                  <a:schemeClr val="tx1"/>
                </a:solidFill>
              </a:rPr>
              <a:t>value is </a:t>
            </a:r>
            <a:r>
              <a:rPr lang="en-US" sz="1700" b="1" u="sng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9724E8D8-922F-1600-ED34-F2300AFF997D}"/>
              </a:ext>
            </a:extLst>
          </p:cNvPr>
          <p:cNvSpPr/>
          <p:nvPr/>
        </p:nvSpPr>
        <p:spPr>
          <a:xfrm>
            <a:off x="10363198" y="1774367"/>
            <a:ext cx="1599254" cy="144923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Cells filled to  </a:t>
            </a:r>
            <a:r>
              <a:rPr lang="en-US" sz="1700" b="1" u="sng" dirty="0">
                <a:solidFill>
                  <a:srgbClr val="FF0000"/>
                </a:solidFill>
              </a:rPr>
              <a:t>flag </a:t>
            </a:r>
            <a:r>
              <a:rPr lang="en-US" sz="1700" dirty="0">
                <a:solidFill>
                  <a:schemeClr val="tx1"/>
                </a:solidFill>
              </a:rPr>
              <a:t>neighbor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2B2F61C1-3ECD-5EE7-69E2-58EC5D52FD6A}"/>
              </a:ext>
            </a:extLst>
          </p:cNvPr>
          <p:cNvSpPr/>
          <p:nvPr/>
        </p:nvSpPr>
        <p:spPr>
          <a:xfrm>
            <a:off x="8840145" y="3360811"/>
            <a:ext cx="1599254" cy="1449237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FF0000"/>
                </a:solidFill>
              </a:rPr>
              <a:t>Flag </a:t>
            </a:r>
            <a:r>
              <a:rPr lang="en-US" sz="1700" dirty="0">
                <a:solidFill>
                  <a:schemeClr val="tx1"/>
                </a:solidFill>
              </a:rPr>
              <a:t>value is </a:t>
            </a:r>
            <a:r>
              <a:rPr lang="en-US" sz="1700" b="1" u="sng" dirty="0">
                <a:solidFill>
                  <a:srgbClr val="FF0000"/>
                </a:solidFill>
              </a:rPr>
              <a:t>numeric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78294-F648-335E-4F85-5ACB12A2DB6B}"/>
              </a:ext>
            </a:extLst>
          </p:cNvPr>
          <p:cNvSpPr txBox="1"/>
          <p:nvPr/>
        </p:nvSpPr>
        <p:spPr>
          <a:xfrm>
            <a:off x="545233" y="581486"/>
            <a:ext cx="365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DISTANCE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2C7CCD-23DC-E27D-1A26-598816FCA6B2}"/>
              </a:ext>
            </a:extLst>
          </p:cNvPr>
          <p:cNvSpPr txBox="1"/>
          <p:nvPr/>
        </p:nvSpPr>
        <p:spPr>
          <a:xfrm>
            <a:off x="4391443" y="581486"/>
            <a:ext cx="365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BINARY NEIGHBORMATRIX (</a:t>
            </a:r>
            <a:r>
              <a:rPr lang="en-US" sz="1300" b="1" dirty="0"/>
              <a:t>adjacency</a:t>
            </a:r>
            <a:r>
              <a:rPr lang="en-US" sz="1400" b="1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666716-D978-63E1-7478-6AB48D782ECE}"/>
              </a:ext>
            </a:extLst>
          </p:cNvPr>
          <p:cNvSpPr txBox="1"/>
          <p:nvPr/>
        </p:nvSpPr>
        <p:spPr>
          <a:xfrm>
            <a:off x="8261890" y="596875"/>
            <a:ext cx="3657597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CONTINUOUS NEIGHBOR MATRIX (adjacency)</a:t>
            </a:r>
          </a:p>
        </p:txBody>
      </p:sp>
    </p:spTree>
    <p:extLst>
      <p:ext uri="{BB962C8B-B14F-4D97-AF65-F5344CB8AC3E}">
        <p14:creationId xmlns:p14="http://schemas.microsoft.com/office/powerpoint/2010/main" val="413047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91</Words>
  <Application>Microsoft Macintosh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M Magallanes</dc:creator>
  <cp:lastModifiedBy>Jose M Magallanes</cp:lastModifiedBy>
  <cp:revision>1</cp:revision>
  <dcterms:created xsi:type="dcterms:W3CDTF">2025-10-16T01:39:59Z</dcterms:created>
  <dcterms:modified xsi:type="dcterms:W3CDTF">2025-10-16T02:06:02Z</dcterms:modified>
</cp:coreProperties>
</file>