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CBF"/>
    <a:srgbClr val="0476D9"/>
    <a:srgbClr val="BF0413"/>
    <a:srgbClr val="0455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6754-19FC-49CD-9504-4D5D4F3E2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0E3AD-8160-4A94-BDA0-1695FAF7C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9B26E-5188-47C4-91D5-8A31BC95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B9E7-D4BD-47F0-A16D-E5C8CDE85057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6A941-D576-41DF-B4AB-3956862D7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CDB47-998E-4DDD-BD95-5EC7D8A4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4868-3431-4F85-A491-EC8CCCE0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8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9EEF-984E-4CAA-8636-8362C5A6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4FF44-773A-4199-BA15-A87579604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4FDE6-5953-4A99-A18D-BA44F1392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B9E7-D4BD-47F0-A16D-E5C8CDE85057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6FF4F-9CA6-4F9D-A5D5-20BFB73F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84167-D9B2-4EA2-9FBB-80202A51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4868-3431-4F85-A491-EC8CCCE0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1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96888-5C0A-4210-BE1D-6C67B6320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19BBF-6DED-4D89-BF0D-D8156E34A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5F456-8F86-45B7-B837-90976E384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B9E7-D4BD-47F0-A16D-E5C8CDE85057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42C8A-3F7F-4BD5-BD29-4717F911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3D07B-7FB5-402E-9CA3-40F68333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4868-3431-4F85-A491-EC8CCCE0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2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24EB-E9F2-4228-86BF-FCE8DC92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48004-288D-4284-98EC-12C746B86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0221B-2766-4434-A4FF-8643A849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B9E7-D4BD-47F0-A16D-E5C8CDE85057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1E70F-AFB0-4252-8F67-437FE9C40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A29FB-71A2-496A-879F-8E0E3896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4868-3431-4F85-A491-EC8CCCE0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7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6A842-9E0A-4F94-B4C6-30EB3F90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F0167-9C94-4583-982A-60FD4A599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3D9DB-8161-4D0D-8DC9-0D3345A5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B9E7-D4BD-47F0-A16D-E5C8CDE85057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9D0DE-98B9-46E7-BD7F-9B2726E07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36889-6960-4090-A97F-52C5FF6D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4868-3431-4F85-A491-EC8CCCE0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4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3503-8D02-4111-9FC9-5B147E41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90E6C-D754-4102-8990-A86667F0F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4AC7B-1F13-4FC9-8B06-76AF48E18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5C774-286A-4685-ABAD-06EB63DE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B9E7-D4BD-47F0-A16D-E5C8CDE85057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399C4-87FA-4E6F-9A39-AD283FF01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50A0D-5BB2-4EA2-B306-7582E3E8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4868-3431-4F85-A491-EC8CCCE0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1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2044-2E5E-4991-9FC5-BAED4D83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A3906-33A1-44F7-B20A-CFB8826E6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EECD6-DD46-46BF-98F5-77A4E6C3F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52E9B-3CCD-4B9E-AD77-34C98C596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0A0B9-A375-49F6-9173-B4C100932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F97F50-7D64-4454-B512-46AE50C1A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B9E7-D4BD-47F0-A16D-E5C8CDE85057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B2CC0E-A34B-422C-A746-CE596B11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8EE68-90EE-4BA1-BED1-0864A3DC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4868-3431-4F85-A491-EC8CCCE0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1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28B5-E036-4253-80E0-DA97A00E9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9E6D5-3F5C-4BC8-80C9-2EB83F2A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B9E7-D4BD-47F0-A16D-E5C8CDE85057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DBCDE-A063-479F-BB45-6F807121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7B4FC-2F51-4DAF-9378-727778CE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4868-3431-4F85-A491-EC8CCCE0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0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0F9BF-80CD-492E-9ECB-8BEDBEC21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B9E7-D4BD-47F0-A16D-E5C8CDE85057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ECE1F-38CE-445F-ADAC-FD5DC266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ADEF2-E16B-418A-A294-837BA01A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4868-3431-4F85-A491-EC8CCCE0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7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A7AF-23A4-4EAB-88DB-6D89C0DBF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85062-1143-4830-A90B-FFBC04C3C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55CE4-0C76-428C-BCD8-B3E3CEE38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FF204-C57A-4C18-A635-DEA2BD05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B9E7-D4BD-47F0-A16D-E5C8CDE85057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D55EC-9924-4AAA-8C43-5A06CEB6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78481-ADE0-4564-9178-FC8DDEC8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4868-3431-4F85-A491-EC8CCCE0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0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BA063-C2AF-41F5-8ED6-815E0064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3DC58B-5B73-4C8A-ACFF-3E96E6840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1E081-7BAA-42D5-892E-300CF4C1A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ADCB4-CD80-4453-BA59-A17E2AD1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B9E7-D4BD-47F0-A16D-E5C8CDE85057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2DFC8-9796-450B-A9DE-2AC28EBD7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9B36B-A263-4A01-A448-D7EDE185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4868-3431-4F85-A491-EC8CCCE0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902D64-6A19-4000-AB85-4A20052D7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E1B32-11D9-4B15-A24A-4269582E1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571C6-3712-4EA8-B444-9F33BD36F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CB9E7-D4BD-47F0-A16D-E5C8CDE85057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163A3-C40E-453F-A872-BB635E979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68199-D185-44CD-B57C-43C453749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A4868-3431-4F85-A491-EC8CCCE0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3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41EDC7-3604-4765-A097-B85877C2D0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476D9"/>
              </a:gs>
              <a:gs pos="8000">
                <a:srgbClr val="0455BF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8965DB-B00D-4C0D-8A24-4ED02553707F}"/>
              </a:ext>
            </a:extLst>
          </p:cNvPr>
          <p:cNvSpPr/>
          <p:nvPr/>
        </p:nvSpPr>
        <p:spPr>
          <a:xfrm>
            <a:off x="9524" y="0"/>
            <a:ext cx="638175" cy="6858000"/>
          </a:xfrm>
          <a:prstGeom prst="rect">
            <a:avLst/>
          </a:prstGeom>
          <a:gradFill flip="none" rotWithShape="1">
            <a:gsLst>
              <a:gs pos="100000">
                <a:srgbClr val="497CBF"/>
              </a:gs>
              <a:gs pos="8000">
                <a:srgbClr val="0455BF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A14067-ABB8-4269-A3A9-B83B81D359F6}"/>
              </a:ext>
            </a:extLst>
          </p:cNvPr>
          <p:cNvSpPr/>
          <p:nvPr/>
        </p:nvSpPr>
        <p:spPr>
          <a:xfrm>
            <a:off x="866776" y="952499"/>
            <a:ext cx="3657600" cy="2638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7AE3D-227D-496B-BA21-2C220196FCE6}"/>
              </a:ext>
            </a:extLst>
          </p:cNvPr>
          <p:cNvSpPr/>
          <p:nvPr/>
        </p:nvSpPr>
        <p:spPr>
          <a:xfrm>
            <a:off x="866775" y="3771899"/>
            <a:ext cx="4048126" cy="2638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A6FF42-78E5-4276-9B48-3280B12C3E18}"/>
              </a:ext>
            </a:extLst>
          </p:cNvPr>
          <p:cNvSpPr/>
          <p:nvPr/>
        </p:nvSpPr>
        <p:spPr>
          <a:xfrm>
            <a:off x="5043488" y="3771900"/>
            <a:ext cx="7019925" cy="2638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0A850D-E173-4375-B5C8-BCEC58924CED}"/>
              </a:ext>
            </a:extLst>
          </p:cNvPr>
          <p:cNvSpPr/>
          <p:nvPr/>
        </p:nvSpPr>
        <p:spPr>
          <a:xfrm>
            <a:off x="4619626" y="952499"/>
            <a:ext cx="3657600" cy="2638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41526D-D013-4A28-AA48-DFE889FBD951}"/>
              </a:ext>
            </a:extLst>
          </p:cNvPr>
          <p:cNvSpPr/>
          <p:nvPr/>
        </p:nvSpPr>
        <p:spPr>
          <a:xfrm>
            <a:off x="8405813" y="952499"/>
            <a:ext cx="3657600" cy="2638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alf Frame 22">
            <a:extLst>
              <a:ext uri="{FF2B5EF4-FFF2-40B4-BE49-F238E27FC236}">
                <a16:creationId xmlns:a16="http://schemas.microsoft.com/office/drawing/2014/main" id="{3D579EFF-BD05-477F-9C92-CC0FF2A8FFAC}"/>
              </a:ext>
            </a:extLst>
          </p:cNvPr>
          <p:cNvSpPr/>
          <p:nvPr/>
        </p:nvSpPr>
        <p:spPr>
          <a:xfrm rot="2545449">
            <a:off x="114299" y="419101"/>
            <a:ext cx="428623" cy="342900"/>
          </a:xfrm>
          <a:prstGeom prst="halfFrame">
            <a:avLst/>
          </a:prstGeom>
          <a:solidFill>
            <a:srgbClr val="BF0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Half Frame 23">
            <a:extLst>
              <a:ext uri="{FF2B5EF4-FFF2-40B4-BE49-F238E27FC236}">
                <a16:creationId xmlns:a16="http://schemas.microsoft.com/office/drawing/2014/main" id="{7EE9B39D-2CD3-4B74-A5B0-9193EB767DA2}"/>
              </a:ext>
            </a:extLst>
          </p:cNvPr>
          <p:cNvSpPr/>
          <p:nvPr/>
        </p:nvSpPr>
        <p:spPr>
          <a:xfrm rot="12780559">
            <a:off x="58809" y="6238873"/>
            <a:ext cx="428623" cy="342900"/>
          </a:xfrm>
          <a:prstGeom prst="halfFrame">
            <a:avLst/>
          </a:prstGeom>
          <a:solidFill>
            <a:srgbClr val="BF0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8E2943C8-7F99-4EF4-BE61-61251B22C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444" y="1038612"/>
            <a:ext cx="561126" cy="564892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C1907091-3399-475D-B2C5-4C1E23A6C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476" y="1113257"/>
            <a:ext cx="379641" cy="37964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05CBFAA-5441-4A93-AE2D-1386FEA0AD79}"/>
              </a:ext>
            </a:extLst>
          </p:cNvPr>
          <p:cNvSpPr/>
          <p:nvPr/>
        </p:nvSpPr>
        <p:spPr>
          <a:xfrm>
            <a:off x="9524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476D9">
                  <a:alpha val="4000"/>
                </a:srgbClr>
              </a:gs>
              <a:gs pos="8000">
                <a:srgbClr val="0455BF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Top Corners Rounded 28">
            <a:extLst>
              <a:ext uri="{FF2B5EF4-FFF2-40B4-BE49-F238E27FC236}">
                <a16:creationId xmlns:a16="http://schemas.microsoft.com/office/drawing/2014/main" id="{9126F7E5-F280-4DFA-A208-C1BA4854B900}"/>
              </a:ext>
            </a:extLst>
          </p:cNvPr>
          <p:cNvSpPr/>
          <p:nvPr/>
        </p:nvSpPr>
        <p:spPr>
          <a:xfrm rot="16200000">
            <a:off x="17570" y="1487918"/>
            <a:ext cx="625153" cy="635107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47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0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41EDC7-3604-4765-A097-B85877C2D0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476D9"/>
              </a:gs>
              <a:gs pos="8000">
                <a:srgbClr val="0455BF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8965DB-B00D-4C0D-8A24-4ED02553707F}"/>
              </a:ext>
            </a:extLst>
          </p:cNvPr>
          <p:cNvSpPr/>
          <p:nvPr/>
        </p:nvSpPr>
        <p:spPr>
          <a:xfrm>
            <a:off x="9524" y="0"/>
            <a:ext cx="638175" cy="6858000"/>
          </a:xfrm>
          <a:prstGeom prst="rect">
            <a:avLst/>
          </a:prstGeom>
          <a:gradFill flip="none" rotWithShape="1">
            <a:gsLst>
              <a:gs pos="100000">
                <a:srgbClr val="497CBF"/>
              </a:gs>
              <a:gs pos="8000">
                <a:srgbClr val="0455BF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A14067-ABB8-4269-A3A9-B83B81D359F6}"/>
              </a:ext>
            </a:extLst>
          </p:cNvPr>
          <p:cNvSpPr/>
          <p:nvPr/>
        </p:nvSpPr>
        <p:spPr>
          <a:xfrm>
            <a:off x="866776" y="952499"/>
            <a:ext cx="3657600" cy="2638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7AE3D-227D-496B-BA21-2C220196FCE6}"/>
              </a:ext>
            </a:extLst>
          </p:cNvPr>
          <p:cNvSpPr/>
          <p:nvPr/>
        </p:nvSpPr>
        <p:spPr>
          <a:xfrm>
            <a:off x="866775" y="3771899"/>
            <a:ext cx="4048126" cy="2638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A6FF42-78E5-4276-9B48-3280B12C3E18}"/>
              </a:ext>
            </a:extLst>
          </p:cNvPr>
          <p:cNvSpPr/>
          <p:nvPr/>
        </p:nvSpPr>
        <p:spPr>
          <a:xfrm>
            <a:off x="5043488" y="3771900"/>
            <a:ext cx="7019925" cy="2638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0A850D-E173-4375-B5C8-BCEC58924CED}"/>
              </a:ext>
            </a:extLst>
          </p:cNvPr>
          <p:cNvSpPr/>
          <p:nvPr/>
        </p:nvSpPr>
        <p:spPr>
          <a:xfrm>
            <a:off x="4619626" y="952499"/>
            <a:ext cx="3657600" cy="2638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41526D-D013-4A28-AA48-DFE889FBD951}"/>
              </a:ext>
            </a:extLst>
          </p:cNvPr>
          <p:cNvSpPr/>
          <p:nvPr/>
        </p:nvSpPr>
        <p:spPr>
          <a:xfrm>
            <a:off x="8405813" y="952499"/>
            <a:ext cx="3657600" cy="2638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alf Frame 22">
            <a:extLst>
              <a:ext uri="{FF2B5EF4-FFF2-40B4-BE49-F238E27FC236}">
                <a16:creationId xmlns:a16="http://schemas.microsoft.com/office/drawing/2014/main" id="{3D579EFF-BD05-477F-9C92-CC0FF2A8FFAC}"/>
              </a:ext>
            </a:extLst>
          </p:cNvPr>
          <p:cNvSpPr/>
          <p:nvPr/>
        </p:nvSpPr>
        <p:spPr>
          <a:xfrm rot="2545449">
            <a:off x="114299" y="419101"/>
            <a:ext cx="428623" cy="342900"/>
          </a:xfrm>
          <a:prstGeom prst="halfFrame">
            <a:avLst/>
          </a:prstGeom>
          <a:solidFill>
            <a:srgbClr val="BF0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Half Frame 23">
            <a:extLst>
              <a:ext uri="{FF2B5EF4-FFF2-40B4-BE49-F238E27FC236}">
                <a16:creationId xmlns:a16="http://schemas.microsoft.com/office/drawing/2014/main" id="{7EE9B39D-2CD3-4B74-A5B0-9193EB767DA2}"/>
              </a:ext>
            </a:extLst>
          </p:cNvPr>
          <p:cNvSpPr/>
          <p:nvPr/>
        </p:nvSpPr>
        <p:spPr>
          <a:xfrm rot="12780559">
            <a:off x="58809" y="6238873"/>
            <a:ext cx="428623" cy="342900"/>
          </a:xfrm>
          <a:prstGeom prst="halfFrame">
            <a:avLst/>
          </a:prstGeom>
          <a:solidFill>
            <a:srgbClr val="BF0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8E2943C8-7F99-4EF4-BE61-61251B22C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444" y="1038612"/>
            <a:ext cx="561126" cy="564892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C1907091-3399-475D-B2C5-4C1E23A6C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476" y="1113257"/>
            <a:ext cx="379641" cy="37964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05CBFAA-5441-4A93-AE2D-1386FEA0AD79}"/>
              </a:ext>
            </a:extLst>
          </p:cNvPr>
          <p:cNvSpPr/>
          <p:nvPr/>
        </p:nvSpPr>
        <p:spPr>
          <a:xfrm>
            <a:off x="9524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476D9">
                  <a:alpha val="4000"/>
                </a:srgbClr>
              </a:gs>
              <a:gs pos="8000">
                <a:srgbClr val="0455BF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Top Corners Rounded 28">
            <a:extLst>
              <a:ext uri="{FF2B5EF4-FFF2-40B4-BE49-F238E27FC236}">
                <a16:creationId xmlns:a16="http://schemas.microsoft.com/office/drawing/2014/main" id="{9126F7E5-F280-4DFA-A208-C1BA4854B900}"/>
              </a:ext>
            </a:extLst>
          </p:cNvPr>
          <p:cNvSpPr/>
          <p:nvPr/>
        </p:nvSpPr>
        <p:spPr>
          <a:xfrm rot="16200000">
            <a:off x="2854" y="2798870"/>
            <a:ext cx="625153" cy="635107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47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66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Augustine Omaku</dc:creator>
  <cp:lastModifiedBy>Augustine Omaku</cp:lastModifiedBy>
  <cp:revision>3</cp:revision>
  <dcterms:created xsi:type="dcterms:W3CDTF">2021-09-11T15:00:15Z</dcterms:created>
  <dcterms:modified xsi:type="dcterms:W3CDTF">2021-09-11T15:56:15Z</dcterms:modified>
</cp:coreProperties>
</file>