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F2C"/>
    <a:srgbClr val="F27983"/>
    <a:srgbClr val="023E73"/>
    <a:srgbClr val="A6813C"/>
    <a:srgbClr val="387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5E67-817E-4488-B6A7-2CD788541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25BA9-1CCF-47B6-B0D5-EDE00A337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2D14D-25B1-48A9-B2ED-848CB804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9CD74-1B57-42AB-B60C-43DCFB4F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47D3-2B78-4721-81C6-AD233011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4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7A5B-7B65-44EA-838D-5D855409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AF541-047E-4F12-A8E6-ED491B9E9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D136-A020-4B9E-8086-4BC4779C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471A-8DBF-4B52-8B81-30B6894F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5387-78AF-41D7-B8AD-E56D681B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56907-9629-41B2-B2AD-07DE225D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3F0F3-B441-4C05-A29F-60881AD29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0035-20CC-45DF-B92F-C66CBEEF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4E8F3-3A1B-4AE1-9630-4745F734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F768-E5C0-472D-A453-6C016754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A57F-B1A9-4DD1-988B-36BB9326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7A65-9354-47A0-9855-730591C4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A486-B660-4327-AC67-3FA1EEDC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54826-3DD1-4BC3-9FB4-F10C25D6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FA033-9969-4DE6-93F4-289EDB43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8EA8-57D0-4969-A316-6C6367BC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3206E-B7D7-4700-8EE5-DC0184FC2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11C10-B547-43F2-9A5B-651FFFEC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2A88-D27D-4F9C-8537-10C822AF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A22F-2451-4480-94D6-A9BEBB6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7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ECF5-40FA-48EC-BC86-FDAD66EE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E914-7C98-43DE-B121-86B2EEE52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1B0B0-6066-4A25-9755-485136CA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98969-CB79-41D5-A6C4-B9F05A88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39FB7-5B9C-4E46-85B6-EC3E508A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1BFFF-C8E5-4C2B-996A-E781646F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B7FE-A36F-4121-90D6-81E7644B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95190-2DAE-43AB-8D8A-5A339CD5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D49A7-73D5-4F66-9EFE-3BC51B19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58593-82DC-483D-9CF7-C5F1B8FAE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1B720-4F22-4E26-80DF-7B874CA3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E45C8-8158-45B5-97D6-15BA5F35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F06B6-1984-438E-A3E9-FF1C28C8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8E232-F649-44D6-A6E8-3AF1F0BD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E2EA-2206-4CBB-8868-1496EB44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172A7-4C47-415A-81C3-FB731BAF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0AB92-A420-4C97-A26A-D6AF3B03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8C8D0-053B-458B-B559-96521B67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7E610-287D-43BA-8935-86731CE4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1A390-2BDB-4F21-9148-D175FF47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8B2D-1EF8-487D-A28D-1B61B9DB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5960-4349-48DF-98D3-8F21850B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903B-7E29-4AE8-B1A1-E4E4E544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F4749-B771-4D20-8A8A-52CE318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37F0C-017E-4338-9AAB-16B9693F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5C15C-11A7-414C-A11B-12C6EECD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0E02-C604-4055-807A-54B965B5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4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CBBC-9407-457C-B7B7-447C47C6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29086-BD23-4DCA-A50B-EAE68C247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A25C5-B143-4040-B3DC-40E69E2D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2834C-3065-4703-B3C9-E3955EBD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07BB8-C82C-4F0B-B91A-C6AB7FF9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38AAA-FFA2-4BA8-8F31-ED7E2064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78B7F-B68A-4305-99D3-2773467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E5B48-4C3D-4ACA-A394-1339D8BD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0ECC-68E1-44BF-8ED2-A248BC1CA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92F8-60EF-4900-97E5-9AC5075579A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3CE6-E2A7-488B-AEF1-E1C5E33F8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D667-1FF4-4CCA-A2F4-B6E8B82D9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383-5961-4A8E-9503-82B5BDB6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36A05D-AFC4-4CD2-842B-FD0213A18D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52C0C-5B67-427F-B6AD-45B14DFF9337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387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7712FB8-C350-421D-A0D6-B9CDC90D5635}"/>
              </a:ext>
            </a:extLst>
          </p:cNvPr>
          <p:cNvSpPr/>
          <p:nvPr/>
        </p:nvSpPr>
        <p:spPr>
          <a:xfrm rot="16200000">
            <a:off x="23813" y="1281112"/>
            <a:ext cx="628650" cy="676276"/>
          </a:xfrm>
          <a:prstGeom prst="round2SameRect">
            <a:avLst/>
          </a:prstGeom>
          <a:solidFill>
            <a:srgbClr val="02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47534-EF1A-4B9C-BE2F-7D5F573F783D}"/>
              </a:ext>
            </a:extLst>
          </p:cNvPr>
          <p:cNvSpPr/>
          <p:nvPr/>
        </p:nvSpPr>
        <p:spPr>
          <a:xfrm>
            <a:off x="1152525" y="923926"/>
            <a:ext cx="1971675" cy="1104900"/>
          </a:xfrm>
          <a:prstGeom prst="rect">
            <a:avLst/>
          </a:prstGeom>
          <a:gradFill flip="none" rotWithShape="1">
            <a:gsLst>
              <a:gs pos="100000">
                <a:srgbClr val="023E73"/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57A48-9996-4058-9B2B-61189009BAB7}"/>
              </a:ext>
            </a:extLst>
          </p:cNvPr>
          <p:cNvSpPr/>
          <p:nvPr/>
        </p:nvSpPr>
        <p:spPr>
          <a:xfrm>
            <a:off x="1152525" y="2428877"/>
            <a:ext cx="1971675" cy="1104900"/>
          </a:xfrm>
          <a:prstGeom prst="rect">
            <a:avLst/>
          </a:prstGeom>
          <a:gradFill flip="none" rotWithShape="1">
            <a:gsLst>
              <a:gs pos="100000">
                <a:srgbClr val="023E73"/>
              </a:gs>
              <a:gs pos="76000">
                <a:srgbClr val="023E73"/>
              </a:gs>
              <a:gs pos="0">
                <a:srgbClr val="A6813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FF165-474B-4AAF-BF6F-42A8D48ACCFA}"/>
              </a:ext>
            </a:extLst>
          </p:cNvPr>
          <p:cNvSpPr/>
          <p:nvPr/>
        </p:nvSpPr>
        <p:spPr>
          <a:xfrm>
            <a:off x="1152525" y="3933828"/>
            <a:ext cx="1971675" cy="1104900"/>
          </a:xfrm>
          <a:prstGeom prst="rect">
            <a:avLst/>
          </a:prstGeom>
          <a:gradFill flip="none" rotWithShape="1">
            <a:gsLst>
              <a:gs pos="100000">
                <a:srgbClr val="023E73"/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rgbClr val="F2798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214F6C-1623-45E3-8B0B-9EFF05352715}"/>
              </a:ext>
            </a:extLst>
          </p:cNvPr>
          <p:cNvSpPr/>
          <p:nvPr/>
        </p:nvSpPr>
        <p:spPr>
          <a:xfrm>
            <a:off x="1152525" y="5438779"/>
            <a:ext cx="1971675" cy="1104900"/>
          </a:xfrm>
          <a:prstGeom prst="rect">
            <a:avLst/>
          </a:prstGeom>
          <a:gradFill flip="none" rotWithShape="1">
            <a:gsLst>
              <a:gs pos="100000">
                <a:srgbClr val="023E73"/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rgbClr val="BF1F2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CED7E7-9062-4E2D-8003-6382DE90C52B}"/>
              </a:ext>
            </a:extLst>
          </p:cNvPr>
          <p:cNvSpPr/>
          <p:nvPr/>
        </p:nvSpPr>
        <p:spPr>
          <a:xfrm>
            <a:off x="3495675" y="923926"/>
            <a:ext cx="3800475" cy="2609851"/>
          </a:xfrm>
          <a:prstGeom prst="rect">
            <a:avLst/>
          </a:prstGeom>
          <a:gradFill flip="none" rotWithShape="1">
            <a:gsLst>
              <a:gs pos="45000">
                <a:schemeClr val="accent5">
                  <a:lumMod val="50000"/>
                </a:schemeClr>
              </a:gs>
              <a:gs pos="1000">
                <a:srgbClr val="A6813C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C6832-8E3A-4EB2-804D-0EA42B357C71}"/>
              </a:ext>
            </a:extLst>
          </p:cNvPr>
          <p:cNvSpPr/>
          <p:nvPr/>
        </p:nvSpPr>
        <p:spPr>
          <a:xfrm>
            <a:off x="7667625" y="923925"/>
            <a:ext cx="4000500" cy="2609851"/>
          </a:xfrm>
          <a:prstGeom prst="rect">
            <a:avLst/>
          </a:prstGeom>
          <a:gradFill flip="none" rotWithShape="1">
            <a:gsLst>
              <a:gs pos="35000">
                <a:schemeClr val="accent5">
                  <a:lumMod val="50000"/>
                </a:schemeClr>
              </a:gs>
              <a:gs pos="0">
                <a:srgbClr val="F27983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A60B61-8DE6-4ED1-BE02-E43E87107033}"/>
              </a:ext>
            </a:extLst>
          </p:cNvPr>
          <p:cNvSpPr/>
          <p:nvPr/>
        </p:nvSpPr>
        <p:spPr>
          <a:xfrm>
            <a:off x="3495675" y="3674933"/>
            <a:ext cx="8248650" cy="2809877"/>
          </a:xfrm>
          <a:prstGeom prst="rect">
            <a:avLst/>
          </a:prstGeom>
          <a:gradFill flip="none" rotWithShape="1">
            <a:gsLst>
              <a:gs pos="33000">
                <a:schemeClr val="accent5">
                  <a:lumMod val="50000"/>
                </a:schemeClr>
              </a:gs>
              <a:gs pos="1000">
                <a:srgbClr val="BF1F2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F553606-E510-4240-A632-3266E3E49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1010973"/>
            <a:ext cx="685703" cy="93080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89F5B123-CC58-4F2F-A312-A45FC6B80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03" y="1010973"/>
            <a:ext cx="476790" cy="459308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B6380D9-E7C1-4600-B40E-286F58960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175" y="3827087"/>
            <a:ext cx="546950" cy="546950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FFF02E9-4AA6-4127-AE10-6839D0432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20" y="2475835"/>
            <a:ext cx="685703" cy="1010983"/>
          </a:xfrm>
          <a:prstGeom prst="rect">
            <a:avLst/>
          </a:prstGeom>
        </p:spPr>
      </p:pic>
      <p:pic>
        <p:nvPicPr>
          <p:cNvPr id="31" name="Picture 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7279AE-9EB5-4B9C-A309-8A6E60FEF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3980486"/>
            <a:ext cx="685703" cy="6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Augustine Omaku</dc:creator>
  <cp:lastModifiedBy>Augustine Omaku</cp:lastModifiedBy>
  <cp:revision>3</cp:revision>
  <dcterms:created xsi:type="dcterms:W3CDTF">2021-09-12T04:05:16Z</dcterms:created>
  <dcterms:modified xsi:type="dcterms:W3CDTF">2021-09-12T04:35:25Z</dcterms:modified>
</cp:coreProperties>
</file>