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0" r:id="rId5"/>
    <p:sldMasterId id="2147483792" r:id="rId6"/>
  </p:sldMasterIdLst>
  <p:sldIdLst>
    <p:sldId id="380" r:id="rId7"/>
    <p:sldId id="382" r:id="rId8"/>
    <p:sldId id="381" r:id="rId9"/>
    <p:sldId id="379" r:id="rId10"/>
    <p:sldId id="384" r:id="rId11"/>
    <p:sldId id="256" r:id="rId12"/>
    <p:sldId id="263" r:id="rId13"/>
    <p:sldId id="383" r:id="rId14"/>
    <p:sldId id="262" r:id="rId15"/>
    <p:sldId id="387" r:id="rId16"/>
    <p:sldId id="388" r:id="rId17"/>
    <p:sldId id="389" r:id="rId18"/>
    <p:sldId id="377" r:id="rId19"/>
    <p:sldId id="354" r:id="rId20"/>
    <p:sldId id="378" r:id="rId21"/>
    <p:sldId id="338" r:id="rId22"/>
    <p:sldId id="374" r:id="rId23"/>
    <p:sldId id="376" r:id="rId24"/>
    <p:sldId id="375" r:id="rId25"/>
    <p:sldId id="373" r:id="rId26"/>
    <p:sldId id="261" r:id="rId27"/>
    <p:sldId id="258" r:id="rId28"/>
    <p:sldId id="259" r:id="rId29"/>
    <p:sldId id="386" r:id="rId30"/>
    <p:sldId id="385" r:id="rId31"/>
  </p:sldIdLst>
  <p:sldSz cx="11844338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B40"/>
    <a:srgbClr val="0F282F"/>
    <a:srgbClr val="412E52"/>
    <a:srgbClr val="5B2A8C"/>
    <a:srgbClr val="E6EDFA"/>
    <a:srgbClr val="5A68B0"/>
    <a:srgbClr val="324E90"/>
    <a:srgbClr val="A8AFB8"/>
    <a:srgbClr val="E8EAEE"/>
    <a:srgbClr val="F29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542" y="1172506"/>
            <a:ext cx="8883254" cy="2494268"/>
          </a:xfrm>
        </p:spPr>
        <p:txBody>
          <a:bodyPr anchor="b"/>
          <a:lstStyle>
            <a:lvl1pPr algn="ctr"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542" y="3762963"/>
            <a:ext cx="8883254" cy="1729735"/>
          </a:xfrm>
        </p:spPr>
        <p:txBody>
          <a:bodyPr/>
          <a:lstStyle>
            <a:lvl1pPr marL="0" indent="0" algn="ctr">
              <a:buNone/>
              <a:defRPr sz="2332"/>
            </a:lvl1pPr>
            <a:lvl2pPr marL="444170" indent="0" algn="ctr">
              <a:buNone/>
              <a:defRPr sz="1943"/>
            </a:lvl2pPr>
            <a:lvl3pPr marL="888340" indent="0" algn="ctr">
              <a:buNone/>
              <a:defRPr sz="1749"/>
            </a:lvl3pPr>
            <a:lvl4pPr marL="1332509" indent="0" algn="ctr">
              <a:buNone/>
              <a:defRPr sz="1554"/>
            </a:lvl4pPr>
            <a:lvl5pPr marL="1776679" indent="0" algn="ctr">
              <a:buNone/>
              <a:defRPr sz="1554"/>
            </a:lvl5pPr>
            <a:lvl6pPr marL="2220849" indent="0" algn="ctr">
              <a:buNone/>
              <a:defRPr sz="1554"/>
            </a:lvl6pPr>
            <a:lvl7pPr marL="2665019" indent="0" algn="ctr">
              <a:buNone/>
              <a:defRPr sz="1554"/>
            </a:lvl7pPr>
            <a:lvl8pPr marL="3109189" indent="0" algn="ctr">
              <a:buNone/>
              <a:defRPr sz="1554"/>
            </a:lvl8pPr>
            <a:lvl9pPr marL="3553358" indent="0" algn="ctr">
              <a:buNone/>
              <a:defRPr sz="1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0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8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6105" y="381437"/>
            <a:ext cx="2553935" cy="6071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298" y="381437"/>
            <a:ext cx="7513752" cy="6071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71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542" y="1172507"/>
            <a:ext cx="8883254" cy="2494268"/>
          </a:xfrm>
        </p:spPr>
        <p:txBody>
          <a:bodyPr anchor="b"/>
          <a:lstStyle>
            <a:lvl1pPr algn="ctr">
              <a:defRPr sz="58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542" y="3762963"/>
            <a:ext cx="8883254" cy="1729735"/>
          </a:xfrm>
        </p:spPr>
        <p:txBody>
          <a:bodyPr/>
          <a:lstStyle>
            <a:lvl1pPr marL="0" indent="0" algn="ctr">
              <a:buNone/>
              <a:defRPr sz="2332"/>
            </a:lvl1pPr>
            <a:lvl2pPr marL="444159" indent="0" algn="ctr">
              <a:buNone/>
              <a:defRPr sz="1943"/>
            </a:lvl2pPr>
            <a:lvl3pPr marL="888318" indent="0" algn="ctr">
              <a:buNone/>
              <a:defRPr sz="1749"/>
            </a:lvl3pPr>
            <a:lvl4pPr marL="1332476" indent="0" algn="ctr">
              <a:buNone/>
              <a:defRPr sz="1554"/>
            </a:lvl4pPr>
            <a:lvl5pPr marL="1776635" indent="0" algn="ctr">
              <a:buNone/>
              <a:defRPr sz="1554"/>
            </a:lvl5pPr>
            <a:lvl6pPr marL="2220794" indent="0" algn="ctr">
              <a:buNone/>
              <a:defRPr sz="1554"/>
            </a:lvl6pPr>
            <a:lvl7pPr marL="2664953" indent="0" algn="ctr">
              <a:buNone/>
              <a:defRPr sz="1554"/>
            </a:lvl7pPr>
            <a:lvl8pPr marL="3109111" indent="0" algn="ctr">
              <a:buNone/>
              <a:defRPr sz="1554"/>
            </a:lvl8pPr>
            <a:lvl9pPr marL="3553270" indent="0" algn="ctr">
              <a:buNone/>
              <a:defRPr sz="15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1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2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29" y="1786124"/>
            <a:ext cx="10215742" cy="2980186"/>
          </a:xfrm>
        </p:spPr>
        <p:txBody>
          <a:bodyPr anchor="b"/>
          <a:lstStyle>
            <a:lvl1pPr>
              <a:defRPr sz="58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29" y="4794504"/>
            <a:ext cx="10215742" cy="1567209"/>
          </a:xfrm>
        </p:spPr>
        <p:txBody>
          <a:bodyPr/>
          <a:lstStyle>
            <a:lvl1pPr marL="0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1pPr>
            <a:lvl2pPr marL="444159" indent="0">
              <a:buNone/>
              <a:defRPr sz="1943">
                <a:solidFill>
                  <a:schemeClr val="tx1">
                    <a:tint val="75000"/>
                  </a:schemeClr>
                </a:solidFill>
              </a:defRPr>
            </a:lvl2pPr>
            <a:lvl3pPr marL="888318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3pPr>
            <a:lvl4pPr marL="1332476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663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20794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4953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9111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327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05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298" y="1907187"/>
            <a:ext cx="5033844" cy="45457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196" y="1907187"/>
            <a:ext cx="5033844" cy="45457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0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381439"/>
            <a:ext cx="10215742" cy="13847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842" y="1756272"/>
            <a:ext cx="5010710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59" indent="0">
              <a:buNone/>
              <a:defRPr sz="1943" b="1"/>
            </a:lvl2pPr>
            <a:lvl3pPr marL="888318" indent="0">
              <a:buNone/>
              <a:defRPr sz="1749" b="1"/>
            </a:lvl3pPr>
            <a:lvl4pPr marL="1332476" indent="0">
              <a:buNone/>
              <a:defRPr sz="1554" b="1"/>
            </a:lvl4pPr>
            <a:lvl5pPr marL="1776635" indent="0">
              <a:buNone/>
              <a:defRPr sz="1554" b="1"/>
            </a:lvl5pPr>
            <a:lvl6pPr marL="2220794" indent="0">
              <a:buNone/>
              <a:defRPr sz="1554" b="1"/>
            </a:lvl6pPr>
            <a:lvl7pPr marL="2664953" indent="0">
              <a:buNone/>
              <a:defRPr sz="1554" b="1"/>
            </a:lvl7pPr>
            <a:lvl8pPr marL="3109111" indent="0">
              <a:buNone/>
              <a:defRPr sz="1554" b="1"/>
            </a:lvl8pPr>
            <a:lvl9pPr marL="3553270" indent="0">
              <a:buNone/>
              <a:defRPr sz="155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842" y="2616992"/>
            <a:ext cx="5010710" cy="38492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6196" y="1756272"/>
            <a:ext cx="5035386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59" indent="0">
              <a:buNone/>
              <a:defRPr sz="1943" b="1"/>
            </a:lvl2pPr>
            <a:lvl3pPr marL="888318" indent="0">
              <a:buNone/>
              <a:defRPr sz="1749" b="1"/>
            </a:lvl3pPr>
            <a:lvl4pPr marL="1332476" indent="0">
              <a:buNone/>
              <a:defRPr sz="1554" b="1"/>
            </a:lvl4pPr>
            <a:lvl5pPr marL="1776635" indent="0">
              <a:buNone/>
              <a:defRPr sz="1554" b="1"/>
            </a:lvl5pPr>
            <a:lvl6pPr marL="2220794" indent="0">
              <a:buNone/>
              <a:defRPr sz="1554" b="1"/>
            </a:lvl6pPr>
            <a:lvl7pPr marL="2664953" indent="0">
              <a:buNone/>
              <a:defRPr sz="1554" b="1"/>
            </a:lvl7pPr>
            <a:lvl8pPr marL="3109111" indent="0">
              <a:buNone/>
              <a:defRPr sz="1554" b="1"/>
            </a:lvl8pPr>
            <a:lvl9pPr marL="3553270" indent="0">
              <a:buNone/>
              <a:defRPr sz="155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6196" y="2616992"/>
            <a:ext cx="5035386" cy="38492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84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79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2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2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386" y="1031541"/>
            <a:ext cx="5996196" cy="5091359"/>
          </a:xfrm>
        </p:spPr>
        <p:txBody>
          <a:bodyPr/>
          <a:lstStyle>
            <a:lvl1pPr>
              <a:defRPr sz="3109"/>
            </a:lvl1pPr>
            <a:lvl2pPr>
              <a:defRPr sz="2720"/>
            </a:lvl2pPr>
            <a:lvl3pPr>
              <a:defRPr sz="2332"/>
            </a:lvl3pPr>
            <a:lvl4pPr>
              <a:defRPr sz="1943"/>
            </a:lvl4pPr>
            <a:lvl5pPr>
              <a:defRPr sz="1943"/>
            </a:lvl5pPr>
            <a:lvl6pPr>
              <a:defRPr sz="1943"/>
            </a:lvl6pPr>
            <a:lvl7pPr>
              <a:defRPr sz="1943"/>
            </a:lvl7pPr>
            <a:lvl8pPr>
              <a:defRPr sz="1943"/>
            </a:lvl8pPr>
            <a:lvl9pPr>
              <a:defRPr sz="194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2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59" indent="0">
              <a:buNone/>
              <a:defRPr sz="1360"/>
            </a:lvl2pPr>
            <a:lvl3pPr marL="888318" indent="0">
              <a:buNone/>
              <a:defRPr sz="1166"/>
            </a:lvl3pPr>
            <a:lvl4pPr marL="1332476" indent="0">
              <a:buNone/>
              <a:defRPr sz="972"/>
            </a:lvl4pPr>
            <a:lvl5pPr marL="1776635" indent="0">
              <a:buNone/>
              <a:defRPr sz="972"/>
            </a:lvl5pPr>
            <a:lvl6pPr marL="2220794" indent="0">
              <a:buNone/>
              <a:defRPr sz="972"/>
            </a:lvl6pPr>
            <a:lvl7pPr marL="2664953" indent="0">
              <a:buNone/>
              <a:defRPr sz="972"/>
            </a:lvl7pPr>
            <a:lvl8pPr marL="3109111" indent="0">
              <a:buNone/>
              <a:defRPr sz="972"/>
            </a:lvl8pPr>
            <a:lvl9pPr marL="3553270" indent="0">
              <a:buNone/>
              <a:defRPr sz="9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54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436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2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5386" y="1031541"/>
            <a:ext cx="5996196" cy="5091359"/>
          </a:xfrm>
        </p:spPr>
        <p:txBody>
          <a:bodyPr anchor="t"/>
          <a:lstStyle>
            <a:lvl1pPr marL="0" indent="0">
              <a:buNone/>
              <a:defRPr sz="3109"/>
            </a:lvl1pPr>
            <a:lvl2pPr marL="444159" indent="0">
              <a:buNone/>
              <a:defRPr sz="2720"/>
            </a:lvl2pPr>
            <a:lvl3pPr marL="888318" indent="0">
              <a:buNone/>
              <a:defRPr sz="2332"/>
            </a:lvl3pPr>
            <a:lvl4pPr marL="1332476" indent="0">
              <a:buNone/>
              <a:defRPr sz="1943"/>
            </a:lvl4pPr>
            <a:lvl5pPr marL="1776635" indent="0">
              <a:buNone/>
              <a:defRPr sz="1943"/>
            </a:lvl5pPr>
            <a:lvl6pPr marL="2220794" indent="0">
              <a:buNone/>
              <a:defRPr sz="1943"/>
            </a:lvl6pPr>
            <a:lvl7pPr marL="2664953" indent="0">
              <a:buNone/>
              <a:defRPr sz="1943"/>
            </a:lvl7pPr>
            <a:lvl8pPr marL="3109111" indent="0">
              <a:buNone/>
              <a:defRPr sz="1943"/>
            </a:lvl8pPr>
            <a:lvl9pPr marL="3553270" indent="0">
              <a:buNone/>
              <a:defRPr sz="194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2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59" indent="0">
              <a:buNone/>
              <a:defRPr sz="1360"/>
            </a:lvl2pPr>
            <a:lvl3pPr marL="888318" indent="0">
              <a:buNone/>
              <a:defRPr sz="1166"/>
            </a:lvl3pPr>
            <a:lvl4pPr marL="1332476" indent="0">
              <a:buNone/>
              <a:defRPr sz="972"/>
            </a:lvl4pPr>
            <a:lvl5pPr marL="1776635" indent="0">
              <a:buNone/>
              <a:defRPr sz="972"/>
            </a:lvl5pPr>
            <a:lvl6pPr marL="2220794" indent="0">
              <a:buNone/>
              <a:defRPr sz="972"/>
            </a:lvl6pPr>
            <a:lvl7pPr marL="2664953" indent="0">
              <a:buNone/>
              <a:defRPr sz="972"/>
            </a:lvl7pPr>
            <a:lvl8pPr marL="3109111" indent="0">
              <a:buNone/>
              <a:defRPr sz="972"/>
            </a:lvl8pPr>
            <a:lvl9pPr marL="3553270" indent="0">
              <a:buNone/>
              <a:defRPr sz="9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14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455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76105" y="381438"/>
            <a:ext cx="2553935" cy="60714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298" y="381438"/>
            <a:ext cx="7513752" cy="60714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19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542" y="1172506"/>
            <a:ext cx="8883254" cy="2494268"/>
          </a:xfrm>
        </p:spPr>
        <p:txBody>
          <a:bodyPr anchor="b"/>
          <a:lstStyle>
            <a:lvl1pPr algn="ctr">
              <a:defRPr sz="582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542" y="3762963"/>
            <a:ext cx="8883254" cy="1729735"/>
          </a:xfrm>
        </p:spPr>
        <p:txBody>
          <a:bodyPr/>
          <a:lstStyle>
            <a:lvl1pPr marL="0" indent="0" algn="ctr">
              <a:buNone/>
              <a:defRPr sz="2332"/>
            </a:lvl1pPr>
            <a:lvl2pPr marL="444170" indent="0" algn="ctr">
              <a:buNone/>
              <a:defRPr sz="1943"/>
            </a:lvl2pPr>
            <a:lvl3pPr marL="888340" indent="0" algn="ctr">
              <a:buNone/>
              <a:defRPr sz="1749"/>
            </a:lvl3pPr>
            <a:lvl4pPr marL="1332509" indent="0" algn="ctr">
              <a:buNone/>
              <a:defRPr sz="1554"/>
            </a:lvl4pPr>
            <a:lvl5pPr marL="1776679" indent="0" algn="ctr">
              <a:buNone/>
              <a:defRPr sz="1554"/>
            </a:lvl5pPr>
            <a:lvl6pPr marL="2220849" indent="0" algn="ctr">
              <a:buNone/>
              <a:defRPr sz="1554"/>
            </a:lvl6pPr>
            <a:lvl7pPr marL="2665019" indent="0" algn="ctr">
              <a:buNone/>
              <a:defRPr sz="1554"/>
            </a:lvl7pPr>
            <a:lvl8pPr marL="3109189" indent="0" algn="ctr">
              <a:buNone/>
              <a:defRPr sz="1554"/>
            </a:lvl8pPr>
            <a:lvl9pPr marL="3553358" indent="0" algn="ctr">
              <a:buNone/>
              <a:defRPr sz="155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58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577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29" y="1786123"/>
            <a:ext cx="10215742" cy="2980186"/>
          </a:xfrm>
        </p:spPr>
        <p:txBody>
          <a:bodyPr anchor="b"/>
          <a:lstStyle>
            <a:lvl1pPr>
              <a:defRPr sz="582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129" y="4794503"/>
            <a:ext cx="10215742" cy="1567209"/>
          </a:xfrm>
        </p:spPr>
        <p:txBody>
          <a:bodyPr/>
          <a:lstStyle>
            <a:lvl1pPr marL="0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1pPr>
            <a:lvl2pPr marL="444170" indent="0">
              <a:buNone/>
              <a:defRPr sz="1943">
                <a:solidFill>
                  <a:schemeClr val="tx1">
                    <a:tint val="75000"/>
                  </a:schemeClr>
                </a:solidFill>
              </a:defRPr>
            </a:lvl2pPr>
            <a:lvl3pPr marL="888340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3pPr>
            <a:lvl4pPr marL="133250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667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2084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501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918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335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520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298" y="1907187"/>
            <a:ext cx="5033844" cy="45457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6196" y="1907187"/>
            <a:ext cx="5033844" cy="45457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839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41" y="381438"/>
            <a:ext cx="10215742" cy="1384784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841" y="1756271"/>
            <a:ext cx="5010710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841" y="2616992"/>
            <a:ext cx="5010710" cy="38492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6196" y="1756271"/>
            <a:ext cx="5035386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6196" y="2616992"/>
            <a:ext cx="5035386" cy="38492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2508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30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29" y="1786123"/>
            <a:ext cx="10215742" cy="2980186"/>
          </a:xfrm>
        </p:spPr>
        <p:txBody>
          <a:bodyPr anchor="b"/>
          <a:lstStyle>
            <a:lvl1pPr>
              <a:defRPr sz="58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29" y="4794503"/>
            <a:ext cx="10215742" cy="1567209"/>
          </a:xfrm>
        </p:spPr>
        <p:txBody>
          <a:bodyPr/>
          <a:lstStyle>
            <a:lvl1pPr marL="0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1pPr>
            <a:lvl2pPr marL="444170" indent="0">
              <a:buNone/>
              <a:defRPr sz="1943">
                <a:solidFill>
                  <a:schemeClr val="tx1">
                    <a:tint val="75000"/>
                  </a:schemeClr>
                </a:solidFill>
              </a:defRPr>
            </a:lvl2pPr>
            <a:lvl3pPr marL="888340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3pPr>
            <a:lvl4pPr marL="133250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667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2084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501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918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335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613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386" y="1031540"/>
            <a:ext cx="5996196" cy="5091359"/>
          </a:xfrm>
        </p:spPr>
        <p:txBody>
          <a:bodyPr/>
          <a:lstStyle>
            <a:lvl1pPr>
              <a:defRPr sz="3109"/>
            </a:lvl1pPr>
            <a:lvl2pPr>
              <a:defRPr sz="2720"/>
            </a:lvl2pPr>
            <a:lvl3pPr>
              <a:defRPr sz="2332"/>
            </a:lvl3pPr>
            <a:lvl4pPr>
              <a:defRPr sz="1943"/>
            </a:lvl4pPr>
            <a:lvl5pPr>
              <a:defRPr sz="1943"/>
            </a:lvl5pPr>
            <a:lvl6pPr>
              <a:defRPr sz="1943"/>
            </a:lvl6pPr>
            <a:lvl7pPr>
              <a:defRPr sz="1943"/>
            </a:lvl7pPr>
            <a:lvl8pPr>
              <a:defRPr sz="1943"/>
            </a:lvl8pPr>
            <a:lvl9pPr>
              <a:defRPr sz="194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357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35386" y="1031540"/>
            <a:ext cx="5996196" cy="5091359"/>
          </a:xfrm>
        </p:spPr>
        <p:txBody>
          <a:bodyPr/>
          <a:lstStyle>
            <a:lvl1pPr marL="0" indent="0">
              <a:buNone/>
              <a:defRPr sz="3109"/>
            </a:lvl1pPr>
            <a:lvl2pPr marL="444170" indent="0">
              <a:buNone/>
              <a:defRPr sz="2720"/>
            </a:lvl2pPr>
            <a:lvl3pPr marL="888340" indent="0">
              <a:buNone/>
              <a:defRPr sz="2332"/>
            </a:lvl3pPr>
            <a:lvl4pPr marL="1332509" indent="0">
              <a:buNone/>
              <a:defRPr sz="1943"/>
            </a:lvl4pPr>
            <a:lvl5pPr marL="1776679" indent="0">
              <a:buNone/>
              <a:defRPr sz="1943"/>
            </a:lvl5pPr>
            <a:lvl6pPr marL="2220849" indent="0">
              <a:buNone/>
              <a:defRPr sz="1943"/>
            </a:lvl6pPr>
            <a:lvl7pPr marL="2665019" indent="0">
              <a:buNone/>
              <a:defRPr sz="1943"/>
            </a:lvl7pPr>
            <a:lvl8pPr marL="3109189" indent="0">
              <a:buNone/>
              <a:defRPr sz="1943"/>
            </a:lvl8pPr>
            <a:lvl9pPr marL="3553358" indent="0">
              <a:buNone/>
              <a:defRPr sz="1943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803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8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6105" y="381437"/>
            <a:ext cx="2553935" cy="60714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4298" y="381437"/>
            <a:ext cx="7513752" cy="60714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69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298" y="1907187"/>
            <a:ext cx="5033844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6196" y="1907187"/>
            <a:ext cx="5033844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7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381438"/>
            <a:ext cx="10215742" cy="138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841" y="1756271"/>
            <a:ext cx="5010710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841" y="2616992"/>
            <a:ext cx="5010710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6196" y="1756271"/>
            <a:ext cx="5035386" cy="860721"/>
          </a:xfrm>
        </p:spPr>
        <p:txBody>
          <a:bodyPr anchor="b"/>
          <a:lstStyle>
            <a:lvl1pPr marL="0" indent="0">
              <a:buNone/>
              <a:defRPr sz="2332" b="1"/>
            </a:lvl1pPr>
            <a:lvl2pPr marL="444170" indent="0">
              <a:buNone/>
              <a:defRPr sz="1943" b="1"/>
            </a:lvl2pPr>
            <a:lvl3pPr marL="888340" indent="0">
              <a:buNone/>
              <a:defRPr sz="1749" b="1"/>
            </a:lvl3pPr>
            <a:lvl4pPr marL="1332509" indent="0">
              <a:buNone/>
              <a:defRPr sz="1554" b="1"/>
            </a:lvl4pPr>
            <a:lvl5pPr marL="1776679" indent="0">
              <a:buNone/>
              <a:defRPr sz="1554" b="1"/>
            </a:lvl5pPr>
            <a:lvl6pPr marL="2220849" indent="0">
              <a:buNone/>
              <a:defRPr sz="1554" b="1"/>
            </a:lvl6pPr>
            <a:lvl7pPr marL="2665019" indent="0">
              <a:buNone/>
              <a:defRPr sz="1554" b="1"/>
            </a:lvl7pPr>
            <a:lvl8pPr marL="3109189" indent="0">
              <a:buNone/>
              <a:defRPr sz="1554" b="1"/>
            </a:lvl8pPr>
            <a:lvl9pPr marL="3553358" indent="0">
              <a:buNone/>
              <a:defRPr sz="1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6196" y="2616992"/>
            <a:ext cx="5035386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67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11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386" y="1031540"/>
            <a:ext cx="5996196" cy="5091359"/>
          </a:xfrm>
        </p:spPr>
        <p:txBody>
          <a:bodyPr/>
          <a:lstStyle>
            <a:lvl1pPr>
              <a:defRPr sz="3109"/>
            </a:lvl1pPr>
            <a:lvl2pPr>
              <a:defRPr sz="2720"/>
            </a:lvl2pPr>
            <a:lvl3pPr>
              <a:defRPr sz="2332"/>
            </a:lvl3pPr>
            <a:lvl4pPr>
              <a:defRPr sz="1943"/>
            </a:lvl4pPr>
            <a:lvl5pPr>
              <a:defRPr sz="1943"/>
            </a:lvl5pPr>
            <a:lvl6pPr>
              <a:defRPr sz="1943"/>
            </a:lvl6pPr>
            <a:lvl7pPr>
              <a:defRPr sz="1943"/>
            </a:lvl7pPr>
            <a:lvl8pPr>
              <a:defRPr sz="1943"/>
            </a:lvl8pPr>
            <a:lvl9pPr>
              <a:defRPr sz="19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2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41" y="477626"/>
            <a:ext cx="3820107" cy="1671691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5386" y="1031540"/>
            <a:ext cx="5996196" cy="5091359"/>
          </a:xfrm>
        </p:spPr>
        <p:txBody>
          <a:bodyPr anchor="t"/>
          <a:lstStyle>
            <a:lvl1pPr marL="0" indent="0">
              <a:buNone/>
              <a:defRPr sz="3109"/>
            </a:lvl1pPr>
            <a:lvl2pPr marL="444170" indent="0">
              <a:buNone/>
              <a:defRPr sz="2720"/>
            </a:lvl2pPr>
            <a:lvl3pPr marL="888340" indent="0">
              <a:buNone/>
              <a:defRPr sz="2332"/>
            </a:lvl3pPr>
            <a:lvl4pPr marL="1332509" indent="0">
              <a:buNone/>
              <a:defRPr sz="1943"/>
            </a:lvl4pPr>
            <a:lvl5pPr marL="1776679" indent="0">
              <a:buNone/>
              <a:defRPr sz="1943"/>
            </a:lvl5pPr>
            <a:lvl6pPr marL="2220849" indent="0">
              <a:buNone/>
              <a:defRPr sz="1943"/>
            </a:lvl6pPr>
            <a:lvl7pPr marL="2665019" indent="0">
              <a:buNone/>
              <a:defRPr sz="1943"/>
            </a:lvl7pPr>
            <a:lvl8pPr marL="3109189" indent="0">
              <a:buNone/>
              <a:defRPr sz="1943"/>
            </a:lvl8pPr>
            <a:lvl9pPr marL="3553358" indent="0">
              <a:buNone/>
              <a:defRPr sz="19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41" y="2149316"/>
            <a:ext cx="3820107" cy="3981875"/>
          </a:xfrm>
        </p:spPr>
        <p:txBody>
          <a:bodyPr/>
          <a:lstStyle>
            <a:lvl1pPr marL="0" indent="0">
              <a:buNone/>
              <a:defRPr sz="1554"/>
            </a:lvl1pPr>
            <a:lvl2pPr marL="444170" indent="0">
              <a:buNone/>
              <a:defRPr sz="1360"/>
            </a:lvl2pPr>
            <a:lvl3pPr marL="888340" indent="0">
              <a:buNone/>
              <a:defRPr sz="1166"/>
            </a:lvl3pPr>
            <a:lvl4pPr marL="1332509" indent="0">
              <a:buNone/>
              <a:defRPr sz="972"/>
            </a:lvl4pPr>
            <a:lvl5pPr marL="1776679" indent="0">
              <a:buNone/>
              <a:defRPr sz="972"/>
            </a:lvl5pPr>
            <a:lvl6pPr marL="2220849" indent="0">
              <a:buNone/>
              <a:defRPr sz="972"/>
            </a:lvl6pPr>
            <a:lvl7pPr marL="2665019" indent="0">
              <a:buNone/>
              <a:defRPr sz="972"/>
            </a:lvl7pPr>
            <a:lvl8pPr marL="3109189" indent="0">
              <a:buNone/>
              <a:defRPr sz="972"/>
            </a:lvl8pPr>
            <a:lvl9pPr marL="3553358" indent="0">
              <a:buNone/>
              <a:defRPr sz="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13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98" y="381438"/>
            <a:ext cx="10215742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98" y="1907187"/>
            <a:ext cx="10215742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298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9D3D-2FB1-4495-BB35-6C88A26196AE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3437" y="6640327"/>
            <a:ext cx="3997464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5064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7F0A-1B14-4A99-A13C-223DCA6AA0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9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88340" rtl="0" eaLnBrk="1" latinLnBrk="0" hangingPunct="1">
        <a:lnSpc>
          <a:spcPct val="90000"/>
        </a:lnSpc>
        <a:spcBef>
          <a:spcPct val="0"/>
        </a:spcBef>
        <a:buNone/>
        <a:defRPr sz="4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085" indent="-222085" algn="l" defTabSz="88834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6625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2" kern="1200">
          <a:solidFill>
            <a:schemeClr val="tx1"/>
          </a:solidFill>
          <a:latin typeface="+mn-lt"/>
          <a:ea typeface="+mn-ea"/>
          <a:cs typeface="+mn-cs"/>
        </a:defRPr>
      </a:lvl2pPr>
      <a:lvl3pPr marL="111042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55459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99876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44293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88710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33127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775443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4417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88834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3pPr>
      <a:lvl4pPr marL="133250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77667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22084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66501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10918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553358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4298" y="381439"/>
            <a:ext cx="10215742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98" y="1907187"/>
            <a:ext cx="10215742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4298" y="6640328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CD8-F276-491F-85B4-8A2C95DAFE9D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23437" y="6640328"/>
            <a:ext cx="3997464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5064" y="6640328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D9C-9B81-40E4-A74E-8BA679AA3F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16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888318" rtl="0" eaLnBrk="1" latinLnBrk="0" hangingPunct="1">
        <a:lnSpc>
          <a:spcPct val="90000"/>
        </a:lnSpc>
        <a:spcBef>
          <a:spcPct val="0"/>
        </a:spcBef>
        <a:buNone/>
        <a:defRPr sz="4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079" indent="-222079" algn="l" defTabSz="888318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66238" indent="-222079" algn="l" defTabSz="88831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2" kern="1200">
          <a:solidFill>
            <a:schemeClr val="tx1"/>
          </a:solidFill>
          <a:latin typeface="+mn-lt"/>
          <a:ea typeface="+mn-ea"/>
          <a:cs typeface="+mn-cs"/>
        </a:defRPr>
      </a:lvl2pPr>
      <a:lvl3pPr marL="1110397" indent="-222079" algn="l" defTabSz="88831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554555" indent="-222079" algn="l" defTabSz="88831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998714" indent="-222079" algn="l" defTabSz="88831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442873" indent="-222079" algn="l" defTabSz="88831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887032" indent="-222079" algn="l" defTabSz="88831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331191" indent="-222079" algn="l" defTabSz="88831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775349" indent="-222079" algn="l" defTabSz="88831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318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44159" algn="l" defTabSz="888318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888318" algn="l" defTabSz="888318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3pPr>
      <a:lvl4pPr marL="1332476" algn="l" defTabSz="888318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776635" algn="l" defTabSz="888318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220794" algn="l" defTabSz="888318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664953" algn="l" defTabSz="888318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109111" algn="l" defTabSz="888318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553270" algn="l" defTabSz="888318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8" y="381438"/>
            <a:ext cx="10215742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98" y="1907187"/>
            <a:ext cx="10215742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98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3437" y="6640327"/>
            <a:ext cx="3997464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5064" y="6640327"/>
            <a:ext cx="266497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7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888340" rtl="0" eaLnBrk="1" latinLnBrk="0" hangingPunct="1">
        <a:lnSpc>
          <a:spcPct val="90000"/>
        </a:lnSpc>
        <a:spcBef>
          <a:spcPct val="0"/>
        </a:spcBef>
        <a:buNone/>
        <a:defRPr sz="4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085" indent="-222085" algn="l" defTabSz="88834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6625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2" kern="1200">
          <a:solidFill>
            <a:schemeClr val="tx1"/>
          </a:solidFill>
          <a:latin typeface="+mn-lt"/>
          <a:ea typeface="+mn-ea"/>
          <a:cs typeface="+mn-cs"/>
        </a:defRPr>
      </a:lvl2pPr>
      <a:lvl3pPr marL="1110425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3pPr>
      <a:lvl4pPr marL="155459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99876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44293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88710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331274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775443" indent="-222085" algn="l" defTabSz="88834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4417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888340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3pPr>
      <a:lvl4pPr marL="133250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4pPr>
      <a:lvl5pPr marL="177667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5pPr>
      <a:lvl6pPr marL="222084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6pPr>
      <a:lvl7pPr marL="266501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7pPr>
      <a:lvl8pPr marL="3109189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8pPr>
      <a:lvl9pPr marL="3553358" algn="l" defTabSz="888340" rtl="0" eaLnBrk="1" latinLnBrk="0" hangingPunct="1">
        <a:defRPr sz="1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79515" y="595582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-2"/>
            <a:ext cx="11844338" cy="7164383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29156" y="5483403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E1F767-3151-410D-8BC4-F9A32C03E3EE}"/>
              </a:ext>
            </a:extLst>
          </p:cNvPr>
          <p:cNvSpPr/>
          <p:nvPr/>
        </p:nvSpPr>
        <p:spPr>
          <a:xfrm>
            <a:off x="10266729" y="87063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BFE549D-29DD-49F7-9BD9-71693830CC13}"/>
              </a:ext>
            </a:extLst>
          </p:cNvPr>
          <p:cNvSpPr/>
          <p:nvPr/>
        </p:nvSpPr>
        <p:spPr>
          <a:xfrm>
            <a:off x="7773260" y="3542079"/>
            <a:ext cx="2181980" cy="4711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3149C41-1677-4066-9694-53DF71FCCD0D}"/>
              </a:ext>
            </a:extLst>
          </p:cNvPr>
          <p:cNvSpPr/>
          <p:nvPr/>
        </p:nvSpPr>
        <p:spPr>
          <a:xfrm>
            <a:off x="6839507" y="2766700"/>
            <a:ext cx="4049486" cy="2062074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412E52">
                  <a:alpha val="25882"/>
                </a:srgbClr>
              </a:gs>
              <a:gs pos="100000">
                <a:srgbClr val="324E90">
                  <a:alpha val="3600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6939E044-C9AD-4D21-A4B0-63F9B7E046EF}"/>
              </a:ext>
            </a:extLst>
          </p:cNvPr>
          <p:cNvSpPr/>
          <p:nvPr/>
        </p:nvSpPr>
        <p:spPr>
          <a:xfrm>
            <a:off x="0" y="0"/>
            <a:ext cx="6932473" cy="7164388"/>
          </a:xfrm>
          <a:prstGeom prst="rtTriangle">
            <a:avLst/>
          </a:prstGeom>
          <a:gradFill flip="none" rotWithShape="1">
            <a:gsLst>
              <a:gs pos="0">
                <a:srgbClr val="5B2A8C">
                  <a:shade val="30000"/>
                  <a:satMod val="115000"/>
                </a:srgbClr>
              </a:gs>
              <a:gs pos="50000">
                <a:srgbClr val="5B2A8C">
                  <a:shade val="67500"/>
                  <a:satMod val="115000"/>
                </a:srgbClr>
              </a:gs>
              <a:gs pos="100000">
                <a:srgbClr val="5B2A8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79515" y="595582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-2"/>
            <a:ext cx="11844338" cy="7164383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29156" y="5483403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E1F767-3151-410D-8BC4-F9A32C03E3EE}"/>
              </a:ext>
            </a:extLst>
          </p:cNvPr>
          <p:cNvSpPr/>
          <p:nvPr/>
        </p:nvSpPr>
        <p:spPr>
          <a:xfrm>
            <a:off x="10266729" y="87063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BFE549D-29DD-49F7-9BD9-71693830CC13}"/>
              </a:ext>
            </a:extLst>
          </p:cNvPr>
          <p:cNvSpPr/>
          <p:nvPr/>
        </p:nvSpPr>
        <p:spPr>
          <a:xfrm>
            <a:off x="7773260" y="3542079"/>
            <a:ext cx="2181980" cy="4711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CE99B0A-36D2-4FAB-8D0A-E2FE62AF1F89}"/>
              </a:ext>
            </a:extLst>
          </p:cNvPr>
          <p:cNvSpPr/>
          <p:nvPr/>
        </p:nvSpPr>
        <p:spPr>
          <a:xfrm>
            <a:off x="7725829" y="2405008"/>
            <a:ext cx="2276842" cy="4711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Homepage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3149C41-1677-4066-9694-53DF71FCCD0D}"/>
              </a:ext>
            </a:extLst>
          </p:cNvPr>
          <p:cNvSpPr/>
          <p:nvPr/>
        </p:nvSpPr>
        <p:spPr>
          <a:xfrm>
            <a:off x="5772810" y="1391909"/>
            <a:ext cx="5571196" cy="340898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412E52">
                  <a:alpha val="25882"/>
                </a:srgbClr>
              </a:gs>
              <a:gs pos="100000">
                <a:srgbClr val="324E90">
                  <a:alpha val="3600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6939E044-C9AD-4D21-A4B0-63F9B7E046EF}"/>
              </a:ext>
            </a:extLst>
          </p:cNvPr>
          <p:cNvSpPr/>
          <p:nvPr/>
        </p:nvSpPr>
        <p:spPr>
          <a:xfrm>
            <a:off x="0" y="0"/>
            <a:ext cx="6932473" cy="7164388"/>
          </a:xfrm>
          <a:prstGeom prst="rtTriangle">
            <a:avLst/>
          </a:prstGeom>
          <a:gradFill flip="none" rotWithShape="1">
            <a:gsLst>
              <a:gs pos="0">
                <a:srgbClr val="5B2A8C">
                  <a:shade val="30000"/>
                  <a:satMod val="115000"/>
                </a:srgbClr>
              </a:gs>
              <a:gs pos="50000">
                <a:srgbClr val="5B2A8C">
                  <a:shade val="67500"/>
                  <a:satMod val="115000"/>
                </a:srgbClr>
              </a:gs>
              <a:gs pos="100000">
                <a:srgbClr val="5B2A8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6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64342"/>
            <a:ext cx="11844338" cy="4500046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79515" y="595582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-2"/>
            <a:ext cx="11844338" cy="6763173"/>
          </a:xfrm>
          <a:prstGeom prst="rect">
            <a:avLst/>
          </a:prstGeom>
          <a:gradFill>
            <a:gsLst>
              <a:gs pos="0">
                <a:srgbClr val="103B40"/>
              </a:gs>
              <a:gs pos="80000">
                <a:srgbClr val="0F282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3823857" y="3596059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810E02-A25D-49D8-9A8C-56F924250ED5}"/>
              </a:ext>
            </a:extLst>
          </p:cNvPr>
          <p:cNvGrpSpPr/>
          <p:nvPr/>
        </p:nvGrpSpPr>
        <p:grpSpPr>
          <a:xfrm>
            <a:off x="5087187" y="2141086"/>
            <a:ext cx="3391977" cy="2621017"/>
            <a:chOff x="4056046" y="1866122"/>
            <a:chExt cx="3732245" cy="429015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E654507-994E-45AE-BE2E-D6436E24385E}"/>
                </a:ext>
              </a:extLst>
            </p:cNvPr>
            <p:cNvSpPr/>
            <p:nvPr/>
          </p:nvSpPr>
          <p:spPr>
            <a:xfrm>
              <a:off x="4056046" y="1897220"/>
              <a:ext cx="3732245" cy="4259055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AA2C872-C55C-458C-9488-8C152F8F62D4}"/>
                </a:ext>
              </a:extLst>
            </p:cNvPr>
            <p:cNvSpPr/>
            <p:nvPr/>
          </p:nvSpPr>
          <p:spPr>
            <a:xfrm>
              <a:off x="4056046" y="1866122"/>
              <a:ext cx="3732245" cy="248975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103B4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D7FB446-323A-43F3-9F06-5E47BFC5D651}"/>
              </a:ext>
            </a:extLst>
          </p:cNvPr>
          <p:cNvSpPr/>
          <p:nvPr/>
        </p:nvSpPr>
        <p:spPr>
          <a:xfrm>
            <a:off x="0" y="-2"/>
            <a:ext cx="709184" cy="6688508"/>
          </a:xfrm>
          <a:prstGeom prst="rect">
            <a:avLst/>
          </a:prstGeom>
          <a:gradFill>
            <a:gsLst>
              <a:gs pos="0">
                <a:srgbClr val="103B40">
                  <a:alpha val="58000"/>
                  <a:lumMod val="86000"/>
                  <a:lumOff val="14000"/>
                </a:srgbClr>
              </a:gs>
              <a:gs pos="80000">
                <a:srgbClr val="0F282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55DA303-F296-4139-9BEA-0B95FDD6A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3" y="1306817"/>
            <a:ext cx="338322" cy="33208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B4BB772-DB39-4136-984E-E89359AF3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8" y="2522073"/>
            <a:ext cx="285332" cy="282443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1743425-36EE-47D9-A9C1-9B79B196C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5" y="4845184"/>
            <a:ext cx="269638" cy="28244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CE1F767-3151-410D-8BC4-F9A32C03E3EE}"/>
              </a:ext>
            </a:extLst>
          </p:cNvPr>
          <p:cNvSpPr/>
          <p:nvPr/>
        </p:nvSpPr>
        <p:spPr>
          <a:xfrm>
            <a:off x="6189931" y="1057893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5ED0FC-2B58-4FBB-A0FA-745C751C3C30}"/>
              </a:ext>
            </a:extLst>
          </p:cNvPr>
          <p:cNvGrpSpPr/>
          <p:nvPr/>
        </p:nvGrpSpPr>
        <p:grpSpPr>
          <a:xfrm>
            <a:off x="864361" y="2109025"/>
            <a:ext cx="4129492" cy="4985709"/>
            <a:chOff x="945074" y="1325360"/>
            <a:chExt cx="3968933" cy="256500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CFD262D-ED3F-4F94-B205-28E5535593AC}"/>
                </a:ext>
              </a:extLst>
            </p:cNvPr>
            <p:cNvSpPr/>
            <p:nvPr/>
          </p:nvSpPr>
          <p:spPr>
            <a:xfrm>
              <a:off x="954039" y="1351103"/>
              <a:ext cx="3959968" cy="2539264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93C0F31-9320-4840-A706-6B49DCCBF35F}"/>
                </a:ext>
              </a:extLst>
            </p:cNvPr>
            <p:cNvSpPr/>
            <p:nvPr/>
          </p:nvSpPr>
          <p:spPr>
            <a:xfrm>
              <a:off x="945074" y="1325360"/>
              <a:ext cx="3959968" cy="9104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103B4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3370D8-C2DC-4EFE-9F7F-1F47D96BF4F9}"/>
              </a:ext>
            </a:extLst>
          </p:cNvPr>
          <p:cNvGrpSpPr/>
          <p:nvPr/>
        </p:nvGrpSpPr>
        <p:grpSpPr>
          <a:xfrm>
            <a:off x="887882" y="845520"/>
            <a:ext cx="1542135" cy="1006414"/>
            <a:chOff x="8984865" y="2628895"/>
            <a:chExt cx="1906316" cy="1077419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CE99B0A-36D2-4FAB-8D0A-E2FE62AF1F89}"/>
                </a:ext>
              </a:extLst>
            </p:cNvPr>
            <p:cNvSpPr/>
            <p:nvPr/>
          </p:nvSpPr>
          <p:spPr>
            <a:xfrm>
              <a:off x="8984865" y="2631149"/>
              <a:ext cx="1906315" cy="1075165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F224634-74FE-4A2A-88CA-659F6A350922}"/>
                </a:ext>
              </a:extLst>
            </p:cNvPr>
            <p:cNvSpPr/>
            <p:nvPr/>
          </p:nvSpPr>
          <p:spPr>
            <a:xfrm>
              <a:off x="8984865" y="2628895"/>
              <a:ext cx="1906316" cy="8270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103B4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15EEFC-9B62-43F1-B035-DE32877F5E44}"/>
              </a:ext>
            </a:extLst>
          </p:cNvPr>
          <p:cNvGrpSpPr/>
          <p:nvPr/>
        </p:nvGrpSpPr>
        <p:grpSpPr>
          <a:xfrm>
            <a:off x="5087187" y="4832633"/>
            <a:ext cx="6663816" cy="2262101"/>
            <a:chOff x="9336683" y="1358819"/>
            <a:chExt cx="2328138" cy="1433817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7040028-6238-480F-A709-0E40F250E5C5}"/>
                </a:ext>
              </a:extLst>
            </p:cNvPr>
            <p:cNvSpPr/>
            <p:nvPr/>
          </p:nvSpPr>
          <p:spPr>
            <a:xfrm>
              <a:off x="9336684" y="1375197"/>
              <a:ext cx="2328137" cy="1417439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5C8CB07-B58C-4935-9CAE-D5090851D924}"/>
                </a:ext>
              </a:extLst>
            </p:cNvPr>
            <p:cNvSpPr/>
            <p:nvPr/>
          </p:nvSpPr>
          <p:spPr>
            <a:xfrm>
              <a:off x="9336683" y="1358819"/>
              <a:ext cx="2328138" cy="10903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103B4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4CC7DA5-C3F9-469D-875B-AD63AC413AB3}"/>
              </a:ext>
            </a:extLst>
          </p:cNvPr>
          <p:cNvGrpSpPr/>
          <p:nvPr/>
        </p:nvGrpSpPr>
        <p:grpSpPr>
          <a:xfrm>
            <a:off x="2546935" y="845520"/>
            <a:ext cx="1542135" cy="1006414"/>
            <a:chOff x="8984865" y="2628895"/>
            <a:chExt cx="1906316" cy="1077419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F32682C-AC47-4B89-BACC-7A09774AA364}"/>
                </a:ext>
              </a:extLst>
            </p:cNvPr>
            <p:cNvSpPr/>
            <p:nvPr/>
          </p:nvSpPr>
          <p:spPr>
            <a:xfrm>
              <a:off x="8984865" y="2631149"/>
              <a:ext cx="1906315" cy="1075165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E2AAC88-00E4-4516-92E6-C6E1FC583E71}"/>
                </a:ext>
              </a:extLst>
            </p:cNvPr>
            <p:cNvSpPr/>
            <p:nvPr/>
          </p:nvSpPr>
          <p:spPr>
            <a:xfrm>
              <a:off x="8984865" y="2628895"/>
              <a:ext cx="1906316" cy="8270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103B4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14803DA-9383-4EEC-AC84-F7B6764077C2}"/>
              </a:ext>
            </a:extLst>
          </p:cNvPr>
          <p:cNvGrpSpPr/>
          <p:nvPr/>
        </p:nvGrpSpPr>
        <p:grpSpPr>
          <a:xfrm>
            <a:off x="4205988" y="845520"/>
            <a:ext cx="1542135" cy="1006414"/>
            <a:chOff x="8984865" y="2628895"/>
            <a:chExt cx="1906316" cy="1077419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3EEAE5D-46EC-4C56-B36C-47570B2582E0}"/>
                </a:ext>
              </a:extLst>
            </p:cNvPr>
            <p:cNvSpPr/>
            <p:nvPr/>
          </p:nvSpPr>
          <p:spPr>
            <a:xfrm>
              <a:off x="8984865" y="2631149"/>
              <a:ext cx="1906315" cy="1075165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6D6E87E-103D-4AF2-930D-E040C474658C}"/>
                </a:ext>
              </a:extLst>
            </p:cNvPr>
            <p:cNvSpPr/>
            <p:nvPr/>
          </p:nvSpPr>
          <p:spPr>
            <a:xfrm>
              <a:off x="8984865" y="2628895"/>
              <a:ext cx="1906316" cy="8270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103B4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3149C41-1677-4066-9694-53DF71FCCD0D}"/>
              </a:ext>
            </a:extLst>
          </p:cNvPr>
          <p:cNvSpPr/>
          <p:nvPr/>
        </p:nvSpPr>
        <p:spPr>
          <a:xfrm>
            <a:off x="697962" y="522929"/>
            <a:ext cx="11142635" cy="1651775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412E52">
                  <a:alpha val="25882"/>
                </a:srgbClr>
              </a:gs>
              <a:gs pos="100000">
                <a:srgbClr val="0F282F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2988C0-28E0-429D-9289-EF0D6FDE9E72}"/>
              </a:ext>
            </a:extLst>
          </p:cNvPr>
          <p:cNvGrpSpPr/>
          <p:nvPr/>
        </p:nvGrpSpPr>
        <p:grpSpPr>
          <a:xfrm>
            <a:off x="8554090" y="2159063"/>
            <a:ext cx="3196913" cy="2603040"/>
            <a:chOff x="4056046" y="1866122"/>
            <a:chExt cx="3732245" cy="429015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E89A3BE-9399-4342-B5A0-153FF632A207}"/>
                </a:ext>
              </a:extLst>
            </p:cNvPr>
            <p:cNvSpPr/>
            <p:nvPr/>
          </p:nvSpPr>
          <p:spPr>
            <a:xfrm>
              <a:off x="4056046" y="1897220"/>
              <a:ext cx="3732245" cy="4259055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78BBCE7-BEBB-4CF6-AEC7-2D3AC3BE585F}"/>
                </a:ext>
              </a:extLst>
            </p:cNvPr>
            <p:cNvSpPr/>
            <p:nvPr/>
          </p:nvSpPr>
          <p:spPr>
            <a:xfrm>
              <a:off x="4056046" y="1866122"/>
              <a:ext cx="3732245" cy="247113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103B4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0935044-1BA0-4689-8622-89BE9B2B6630}"/>
              </a:ext>
            </a:extLst>
          </p:cNvPr>
          <p:cNvGrpSpPr/>
          <p:nvPr/>
        </p:nvGrpSpPr>
        <p:grpSpPr>
          <a:xfrm>
            <a:off x="0" y="4726"/>
            <a:ext cx="11844337" cy="507513"/>
            <a:chOff x="0" y="4726"/>
            <a:chExt cx="11844337" cy="5075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F975615-7F4D-434E-AEA1-980F17EDB24A}"/>
                </a:ext>
              </a:extLst>
            </p:cNvPr>
            <p:cNvSpPr/>
            <p:nvPr/>
          </p:nvSpPr>
          <p:spPr>
            <a:xfrm>
              <a:off x="0" y="4726"/>
              <a:ext cx="11844337" cy="507513"/>
            </a:xfrm>
            <a:prstGeom prst="rect">
              <a:avLst/>
            </a:prstGeom>
            <a:gradFill>
              <a:gsLst>
                <a:gs pos="0">
                  <a:srgbClr val="0F282F">
                    <a:alpha val="60000"/>
                    <a:lumMod val="71000"/>
                    <a:lumOff val="29000"/>
                  </a:srgbClr>
                </a:gs>
                <a:gs pos="80000">
                  <a:srgbClr val="0F282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9DE96A1-210E-4F2C-A003-E8631354B831}"/>
                </a:ext>
              </a:extLst>
            </p:cNvPr>
            <p:cNvCxnSpPr>
              <a:cxnSpLocks/>
            </p:cNvCxnSpPr>
            <p:nvPr/>
          </p:nvCxnSpPr>
          <p:spPr>
            <a:xfrm>
              <a:off x="2861229" y="77871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FB69F81-5BC2-49B7-8950-7BEA62281C52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4" y="69653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35B3075B-483F-44B2-BD3D-29AFA9CB7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3" y="141200"/>
            <a:ext cx="318807" cy="282443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EEAE75F0-E563-401D-AC91-F9CD7C9C6A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4" y="368769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1"/>
            <a:ext cx="11844338" cy="7164388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-10888" y="0"/>
            <a:ext cx="11855225" cy="1869578"/>
          </a:xfrm>
          <a:prstGeom prst="rect">
            <a:avLst/>
          </a:prstGeom>
          <a:gradFill>
            <a:gsLst>
              <a:gs pos="40000">
                <a:srgbClr val="420D8C"/>
              </a:gs>
              <a:gs pos="98000">
                <a:srgbClr val="420D8C"/>
              </a:gs>
              <a:gs pos="10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5EFFDA-BA9F-4B47-91D8-47CC4E4B517A}"/>
              </a:ext>
            </a:extLst>
          </p:cNvPr>
          <p:cNvCxnSpPr/>
          <p:nvPr/>
        </p:nvCxnSpPr>
        <p:spPr>
          <a:xfrm>
            <a:off x="154833" y="6656733"/>
            <a:ext cx="3959968" cy="0"/>
          </a:xfrm>
          <a:prstGeom prst="line">
            <a:avLst/>
          </a:prstGeom>
          <a:ln w="12700">
            <a:solidFill>
              <a:srgbClr val="CED2D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7231625" y="-95398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1C3AFC-6666-4A9A-BC81-3DDD2CF97941}"/>
              </a:ext>
            </a:extLst>
          </p:cNvPr>
          <p:cNvSpPr/>
          <p:nvPr/>
        </p:nvSpPr>
        <p:spPr>
          <a:xfrm>
            <a:off x="-10887" y="-2"/>
            <a:ext cx="647581" cy="6763174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solidFill>
              <a:srgbClr val="5B2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9EAE46-04F8-4CF0-BBF6-7821BC4A65F7}"/>
              </a:ext>
            </a:extLst>
          </p:cNvPr>
          <p:cNvSpPr/>
          <p:nvPr/>
        </p:nvSpPr>
        <p:spPr>
          <a:xfrm>
            <a:off x="10112826" y="791946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9C9361C-8CE8-44B4-89F7-97AFE2DA06D1}"/>
              </a:ext>
            </a:extLst>
          </p:cNvPr>
          <p:cNvSpPr/>
          <p:nvPr/>
        </p:nvSpPr>
        <p:spPr>
          <a:xfrm>
            <a:off x="7387690" y="1925222"/>
            <a:ext cx="4378213" cy="1656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3D539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A9D9D56-0CEA-4A5C-9A9B-0FA7777F9426}"/>
              </a:ext>
            </a:extLst>
          </p:cNvPr>
          <p:cNvGrpSpPr/>
          <p:nvPr/>
        </p:nvGrpSpPr>
        <p:grpSpPr>
          <a:xfrm>
            <a:off x="709184" y="1918403"/>
            <a:ext cx="6606016" cy="5126024"/>
            <a:chOff x="8053295" y="530044"/>
            <a:chExt cx="3959968" cy="308104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33ECB3B-6438-4674-9C9E-52C98389EC59}"/>
                </a:ext>
              </a:extLst>
            </p:cNvPr>
            <p:cNvSpPr/>
            <p:nvPr/>
          </p:nvSpPr>
          <p:spPr>
            <a:xfrm>
              <a:off x="8053295" y="530044"/>
              <a:ext cx="3959968" cy="30810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9F618A-07AE-47AF-B55B-9D020F3BF92E}"/>
                </a:ext>
              </a:extLst>
            </p:cNvPr>
            <p:cNvSpPr/>
            <p:nvPr/>
          </p:nvSpPr>
          <p:spPr>
            <a:xfrm>
              <a:off x="8053295" y="3462288"/>
              <a:ext cx="3959968" cy="148803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3C5F7E-5504-4C4A-8E21-77DBE903D193}"/>
              </a:ext>
            </a:extLst>
          </p:cNvPr>
          <p:cNvGrpSpPr/>
          <p:nvPr/>
        </p:nvGrpSpPr>
        <p:grpSpPr>
          <a:xfrm>
            <a:off x="0" y="4726"/>
            <a:ext cx="11844337" cy="507513"/>
            <a:chOff x="0" y="4726"/>
            <a:chExt cx="11844337" cy="50751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D85E3D-1E80-49A2-A08C-2684441FC511}"/>
                </a:ext>
              </a:extLst>
            </p:cNvPr>
            <p:cNvSpPr/>
            <p:nvPr/>
          </p:nvSpPr>
          <p:spPr>
            <a:xfrm>
              <a:off x="0" y="4726"/>
              <a:ext cx="11844337" cy="507513"/>
            </a:xfrm>
            <a:prstGeom prst="rect">
              <a:avLst/>
            </a:prstGeom>
            <a:gradFill>
              <a:gsLst>
                <a:gs pos="0">
                  <a:srgbClr val="280383"/>
                </a:gs>
                <a:gs pos="80000">
                  <a:srgbClr val="211A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EDCE47E-2AD0-4EE3-8394-7EF5F212008C}"/>
                </a:ext>
              </a:extLst>
            </p:cNvPr>
            <p:cNvCxnSpPr>
              <a:cxnSpLocks/>
            </p:cNvCxnSpPr>
            <p:nvPr/>
          </p:nvCxnSpPr>
          <p:spPr>
            <a:xfrm>
              <a:off x="2861229" y="77871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A7474B-ED1B-4BFF-A7CF-F977CE3B006C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4" y="69653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B825EEB-E6C8-4EFE-811A-C293A4438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3" y="135940"/>
            <a:ext cx="30650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1E8CED-DE69-495B-9A1A-444AA7988371}"/>
              </a:ext>
            </a:extLst>
          </p:cNvPr>
          <p:cNvCxnSpPr>
            <a:cxnSpLocks/>
          </p:cNvCxnSpPr>
          <p:nvPr/>
        </p:nvCxnSpPr>
        <p:spPr>
          <a:xfrm>
            <a:off x="733425" y="1058286"/>
            <a:ext cx="32194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6CCE17-0DFA-4877-94DE-F0654262FD22}"/>
              </a:ext>
            </a:extLst>
          </p:cNvPr>
          <p:cNvSpPr/>
          <p:nvPr/>
        </p:nvSpPr>
        <p:spPr>
          <a:xfrm>
            <a:off x="7387690" y="3652929"/>
            <a:ext cx="4378213" cy="1656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3D539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088EF95-C322-4C89-B4C2-538D41CFFDC1}"/>
              </a:ext>
            </a:extLst>
          </p:cNvPr>
          <p:cNvSpPr/>
          <p:nvPr/>
        </p:nvSpPr>
        <p:spPr>
          <a:xfrm>
            <a:off x="7387690" y="5387455"/>
            <a:ext cx="4378213" cy="1656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3D539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72878371-07C0-4A77-AB46-4F9A3476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3" y="1296780"/>
            <a:ext cx="338322" cy="33208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7C3E734F-EF7D-48E9-9DED-76146F853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8" y="2515382"/>
            <a:ext cx="285332" cy="28244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6DFD379C-A24C-45D4-87C0-6D46EDBEF6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5" y="4845184"/>
            <a:ext cx="269638" cy="282443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DB55FFA5-B337-465D-85F2-07C45AEB4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4" y="3684345"/>
            <a:ext cx="274320" cy="27432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4EC1F4FD-FE42-4B89-AB9F-4D205A52EFDC}"/>
              </a:ext>
            </a:extLst>
          </p:cNvPr>
          <p:cNvSpPr/>
          <p:nvPr/>
        </p:nvSpPr>
        <p:spPr>
          <a:xfrm>
            <a:off x="4873330" y="738662"/>
            <a:ext cx="743699" cy="702577"/>
          </a:xfrm>
          <a:prstGeom prst="ellipse">
            <a:avLst/>
          </a:prstGeom>
          <a:solidFill>
            <a:srgbClr val="41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D1152D-437F-456C-80C6-51414A9D83C7}"/>
              </a:ext>
            </a:extLst>
          </p:cNvPr>
          <p:cNvSpPr/>
          <p:nvPr/>
        </p:nvSpPr>
        <p:spPr>
          <a:xfrm>
            <a:off x="7928383" y="747979"/>
            <a:ext cx="743699" cy="702577"/>
          </a:xfrm>
          <a:prstGeom prst="ellipse">
            <a:avLst/>
          </a:prstGeom>
          <a:solidFill>
            <a:srgbClr val="41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64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49445FB-AD42-4AC4-ADB6-FBA5592B6232}"/>
              </a:ext>
            </a:extLst>
          </p:cNvPr>
          <p:cNvSpPr/>
          <p:nvPr/>
        </p:nvSpPr>
        <p:spPr>
          <a:xfrm>
            <a:off x="0" y="1"/>
            <a:ext cx="11844338" cy="7164387"/>
          </a:xfrm>
          <a:prstGeom prst="roundRect">
            <a:avLst>
              <a:gd name="adj" fmla="val 0"/>
            </a:avLst>
          </a:prstGeom>
          <a:solidFill>
            <a:srgbClr val="36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49643A-3C0D-47AB-AFD9-2E8A6D25A347}"/>
              </a:ext>
            </a:extLst>
          </p:cNvPr>
          <p:cNvSpPr/>
          <p:nvPr/>
        </p:nvSpPr>
        <p:spPr>
          <a:xfrm>
            <a:off x="90686" y="765109"/>
            <a:ext cx="1225211" cy="5727601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73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350B514-2C5F-4D70-954B-ADD27E9FA319}"/>
              </a:ext>
            </a:extLst>
          </p:cNvPr>
          <p:cNvSpPr/>
          <p:nvPr/>
        </p:nvSpPr>
        <p:spPr>
          <a:xfrm>
            <a:off x="1794324" y="2130549"/>
            <a:ext cx="5304614" cy="2138406"/>
          </a:xfrm>
          <a:prstGeom prst="roundRect">
            <a:avLst>
              <a:gd name="adj" fmla="val 3470"/>
            </a:avLst>
          </a:prstGeom>
          <a:solidFill>
            <a:srgbClr val="737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E6D7E3-DF75-4E69-B692-6A290E318071}"/>
              </a:ext>
            </a:extLst>
          </p:cNvPr>
          <p:cNvSpPr/>
          <p:nvPr/>
        </p:nvSpPr>
        <p:spPr>
          <a:xfrm>
            <a:off x="5004306" y="755414"/>
            <a:ext cx="3110208" cy="1133270"/>
          </a:xfrm>
          <a:prstGeom prst="roundRect">
            <a:avLst>
              <a:gd name="adj" fmla="val 14006"/>
            </a:avLst>
          </a:prstGeom>
          <a:gradFill flip="none" rotWithShape="1">
            <a:gsLst>
              <a:gs pos="29000">
                <a:srgbClr val="737372"/>
              </a:gs>
              <a:gs pos="61000">
                <a:srgbClr val="A69E94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3C08C01-7650-476A-99CF-B53B7ED14FB5}"/>
              </a:ext>
            </a:extLst>
          </p:cNvPr>
          <p:cNvSpPr txBox="1"/>
          <p:nvPr/>
        </p:nvSpPr>
        <p:spPr>
          <a:xfrm>
            <a:off x="492416" y="4643475"/>
            <a:ext cx="619977" cy="2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defTabSz="888340">
              <a:defRPr/>
            </a:pPr>
            <a:r>
              <a:rPr lang="pt-BR" sz="1069" dirty="0">
                <a:solidFill>
                  <a:prstClr val="white"/>
                </a:solidFill>
              </a:rPr>
              <a:t>PAGE3</a:t>
            </a:r>
          </a:p>
        </p:txBody>
      </p:sp>
      <p:sp>
        <p:nvSpPr>
          <p:cNvPr id="44" name="Retângulo: Cantos Arredondados 47">
            <a:extLst>
              <a:ext uri="{FF2B5EF4-FFF2-40B4-BE49-F238E27FC236}">
                <a16:creationId xmlns:a16="http://schemas.microsoft.com/office/drawing/2014/main" id="{E370A8C0-4E5E-4FB1-BC72-CF9B196AAB53}"/>
              </a:ext>
            </a:extLst>
          </p:cNvPr>
          <p:cNvSpPr/>
          <p:nvPr/>
        </p:nvSpPr>
        <p:spPr>
          <a:xfrm>
            <a:off x="1806843" y="4452446"/>
            <a:ext cx="5272157" cy="2344433"/>
          </a:xfrm>
          <a:prstGeom prst="roundRect">
            <a:avLst>
              <a:gd name="adj" fmla="val 3470"/>
            </a:avLst>
          </a:prstGeom>
          <a:gradFill>
            <a:gsLst>
              <a:gs pos="86000">
                <a:srgbClr val="737372"/>
              </a:gs>
              <a:gs pos="2000">
                <a:srgbClr val="3E4C59"/>
              </a:gs>
            </a:gsLst>
            <a:lin ang="189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5">
            <a:extLst>
              <a:ext uri="{FF2B5EF4-FFF2-40B4-BE49-F238E27FC236}">
                <a16:creationId xmlns:a16="http://schemas.microsoft.com/office/drawing/2014/main" id="{61A2E22D-FE0A-4DB0-B443-DB1E7838E961}"/>
              </a:ext>
            </a:extLst>
          </p:cNvPr>
          <p:cNvSpPr/>
          <p:nvPr/>
        </p:nvSpPr>
        <p:spPr>
          <a:xfrm>
            <a:off x="122358" y="233182"/>
            <a:ext cx="1180622" cy="424778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73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7A51C20A-7568-4D42-837F-9AF2E729F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5" y="4660766"/>
            <a:ext cx="274320" cy="274320"/>
          </a:xfrm>
          <a:prstGeom prst="rect">
            <a:avLst/>
          </a:prstGeom>
        </p:spPr>
      </p:pic>
      <p:sp>
        <p:nvSpPr>
          <p:cNvPr id="61" name="Retângulo: Cantos Arredondados 5">
            <a:extLst>
              <a:ext uri="{FF2B5EF4-FFF2-40B4-BE49-F238E27FC236}">
                <a16:creationId xmlns:a16="http://schemas.microsoft.com/office/drawing/2014/main" id="{E048B197-49C7-4802-9FCB-25D0846DAB3F}"/>
              </a:ext>
            </a:extLst>
          </p:cNvPr>
          <p:cNvSpPr/>
          <p:nvPr/>
        </p:nvSpPr>
        <p:spPr>
          <a:xfrm>
            <a:off x="137860" y="6596713"/>
            <a:ext cx="1165120" cy="404420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73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tângulo: Cantos Arredondados 50">
            <a:extLst>
              <a:ext uri="{FF2B5EF4-FFF2-40B4-BE49-F238E27FC236}">
                <a16:creationId xmlns:a16="http://schemas.microsoft.com/office/drawing/2014/main" id="{C5ABFFDC-055F-48B8-9D9D-FFD16E7604A3}"/>
              </a:ext>
            </a:extLst>
          </p:cNvPr>
          <p:cNvSpPr/>
          <p:nvPr/>
        </p:nvSpPr>
        <p:spPr>
          <a:xfrm>
            <a:off x="7349104" y="2110025"/>
            <a:ext cx="4068859" cy="4686855"/>
          </a:xfrm>
          <a:prstGeom prst="roundRect">
            <a:avLst>
              <a:gd name="adj" fmla="val 5036"/>
            </a:avLst>
          </a:prstGeom>
          <a:gradFill>
            <a:gsLst>
              <a:gs pos="86000">
                <a:srgbClr val="737372"/>
              </a:gs>
              <a:gs pos="2000">
                <a:srgbClr val="3E4C59"/>
              </a:gs>
            </a:gsLst>
            <a:lin ang="189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Forma Livre: Forma 53">
            <a:extLst>
              <a:ext uri="{FF2B5EF4-FFF2-40B4-BE49-F238E27FC236}">
                <a16:creationId xmlns:a16="http://schemas.microsoft.com/office/drawing/2014/main" id="{215E6FE6-F8FC-4F7B-8E4D-4363A8DBD617}"/>
              </a:ext>
            </a:extLst>
          </p:cNvPr>
          <p:cNvSpPr>
            <a:spLocks noChangeAspect="1"/>
          </p:cNvSpPr>
          <p:nvPr/>
        </p:nvSpPr>
        <p:spPr>
          <a:xfrm>
            <a:off x="999562" y="355603"/>
            <a:ext cx="202427" cy="179935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100F26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911684-C561-41B1-85C7-729610BE3651}"/>
              </a:ext>
            </a:extLst>
          </p:cNvPr>
          <p:cNvGrpSpPr/>
          <p:nvPr/>
        </p:nvGrpSpPr>
        <p:grpSpPr>
          <a:xfrm>
            <a:off x="1514124" y="428625"/>
            <a:ext cx="10133100" cy="6528453"/>
            <a:chOff x="1514124" y="428625"/>
            <a:chExt cx="10133100" cy="6528453"/>
          </a:xfrm>
        </p:grpSpPr>
        <p:cxnSp>
          <p:nvCxnSpPr>
            <p:cNvPr id="70" name="Conector reto 168">
              <a:extLst>
                <a:ext uri="{FF2B5EF4-FFF2-40B4-BE49-F238E27FC236}">
                  <a16:creationId xmlns:a16="http://schemas.microsoft.com/office/drawing/2014/main" id="{4527CC7D-7958-4075-8FB0-EDCDFCA28B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4124" y="428625"/>
              <a:ext cx="14740" cy="6528453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170">
              <a:extLst>
                <a:ext uri="{FF2B5EF4-FFF2-40B4-BE49-F238E27FC236}">
                  <a16:creationId xmlns:a16="http://schemas.microsoft.com/office/drawing/2014/main" id="{90EC1CC3-C564-4386-BBC7-FCB53C268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3649" y="439379"/>
              <a:ext cx="2067276" cy="1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169">
              <a:extLst>
                <a:ext uri="{FF2B5EF4-FFF2-40B4-BE49-F238E27FC236}">
                  <a16:creationId xmlns:a16="http://schemas.microsoft.com/office/drawing/2014/main" id="{2A3E7DEB-F167-494C-A07D-80EA4B9AF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3950" y="458430"/>
              <a:ext cx="22551" cy="6498648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172">
              <a:extLst>
                <a:ext uri="{FF2B5EF4-FFF2-40B4-BE49-F238E27FC236}">
                  <a16:creationId xmlns:a16="http://schemas.microsoft.com/office/drawing/2014/main" id="{836547AF-2EC5-47AF-BC4A-46B70BB318C3}"/>
                </a:ext>
              </a:extLst>
            </p:cNvPr>
            <p:cNvCxnSpPr>
              <a:cxnSpLocks/>
            </p:cNvCxnSpPr>
            <p:nvPr/>
          </p:nvCxnSpPr>
          <p:spPr>
            <a:xfrm>
              <a:off x="6867331" y="439379"/>
              <a:ext cx="4779893" cy="19051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173">
              <a:extLst>
                <a:ext uri="{FF2B5EF4-FFF2-40B4-BE49-F238E27FC236}">
                  <a16:creationId xmlns:a16="http://schemas.microsoft.com/office/drawing/2014/main" id="{659B037C-A121-43CA-84E3-F46BB1BA0058}"/>
                </a:ext>
              </a:extLst>
            </p:cNvPr>
            <p:cNvCxnSpPr>
              <a:cxnSpLocks/>
            </p:cNvCxnSpPr>
            <p:nvPr/>
          </p:nvCxnSpPr>
          <p:spPr>
            <a:xfrm>
              <a:off x="1523649" y="6957078"/>
              <a:ext cx="10100301" cy="0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EC240F1A-01E3-4BEE-B401-5817860EB090}"/>
              </a:ext>
            </a:extLst>
          </p:cNvPr>
          <p:cNvSpPr/>
          <p:nvPr/>
        </p:nvSpPr>
        <p:spPr>
          <a:xfrm>
            <a:off x="1329220" y="6660437"/>
            <a:ext cx="806861" cy="353015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FFC5AE-DAC6-4BC7-9A5B-00B58E20FD02}"/>
              </a:ext>
            </a:extLst>
          </p:cNvPr>
          <p:cNvSpPr/>
          <p:nvPr/>
        </p:nvSpPr>
        <p:spPr>
          <a:xfrm>
            <a:off x="10970334" y="408097"/>
            <a:ext cx="803659" cy="405465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DD0D5EE-991C-4E95-B27D-0A4943F21026}"/>
              </a:ext>
            </a:extLst>
          </p:cNvPr>
          <p:cNvSpPr/>
          <p:nvPr/>
        </p:nvSpPr>
        <p:spPr>
          <a:xfrm>
            <a:off x="10988030" y="6613757"/>
            <a:ext cx="820547" cy="333964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548C6DE-5AA2-4F8F-81A8-DEDB26D10267}"/>
              </a:ext>
            </a:extLst>
          </p:cNvPr>
          <p:cNvSpPr/>
          <p:nvPr/>
        </p:nvSpPr>
        <p:spPr>
          <a:xfrm>
            <a:off x="1370957" y="468169"/>
            <a:ext cx="806861" cy="353015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C8F6822-DDDB-4262-BCE5-B84C578C4B96}"/>
              </a:ext>
            </a:extLst>
          </p:cNvPr>
          <p:cNvSpPr/>
          <p:nvPr/>
        </p:nvSpPr>
        <p:spPr>
          <a:xfrm rot="10800000">
            <a:off x="1784938" y="2100460"/>
            <a:ext cx="5351198" cy="353016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9A610E3-4948-411F-8851-DAEE9FE1ABD8}"/>
              </a:ext>
            </a:extLst>
          </p:cNvPr>
          <p:cNvSpPr/>
          <p:nvPr/>
        </p:nvSpPr>
        <p:spPr>
          <a:xfrm rot="10800000">
            <a:off x="7349104" y="2095185"/>
            <a:ext cx="4084528" cy="369969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6A027F6-4657-4239-8F07-A76107C3C161}"/>
              </a:ext>
            </a:extLst>
          </p:cNvPr>
          <p:cNvSpPr/>
          <p:nvPr/>
        </p:nvSpPr>
        <p:spPr>
          <a:xfrm rot="10800000">
            <a:off x="1774386" y="4429154"/>
            <a:ext cx="5304613" cy="353015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1E0D2DA1-1B88-419C-9DE2-ACE1DE67083B}"/>
              </a:ext>
            </a:extLst>
          </p:cNvPr>
          <p:cNvSpPr/>
          <p:nvPr/>
        </p:nvSpPr>
        <p:spPr>
          <a:xfrm rot="10800000">
            <a:off x="8623250" y="813176"/>
            <a:ext cx="2794010" cy="317495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1B130C4D-75D1-478C-9F64-195BF834F8A6}"/>
              </a:ext>
            </a:extLst>
          </p:cNvPr>
          <p:cNvSpPr/>
          <p:nvPr/>
        </p:nvSpPr>
        <p:spPr>
          <a:xfrm rot="10800000">
            <a:off x="4999870" y="756895"/>
            <a:ext cx="3166609" cy="326987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Retângulo: Cantos Arredondados 51">
            <a:extLst>
              <a:ext uri="{FF2B5EF4-FFF2-40B4-BE49-F238E27FC236}">
                <a16:creationId xmlns:a16="http://schemas.microsoft.com/office/drawing/2014/main" id="{0303E9B4-223D-44AF-8A12-1B61485EE7C3}"/>
              </a:ext>
            </a:extLst>
          </p:cNvPr>
          <p:cNvSpPr/>
          <p:nvPr/>
        </p:nvSpPr>
        <p:spPr>
          <a:xfrm>
            <a:off x="1744444" y="754879"/>
            <a:ext cx="3110208" cy="1133270"/>
          </a:xfrm>
          <a:prstGeom prst="roundRect">
            <a:avLst>
              <a:gd name="adj" fmla="val 14006"/>
            </a:avLst>
          </a:prstGeom>
          <a:gradFill flip="none" rotWithShape="1">
            <a:gsLst>
              <a:gs pos="29000">
                <a:srgbClr val="737372"/>
              </a:gs>
              <a:gs pos="61000">
                <a:srgbClr val="A69E94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4F1385F-FB26-4252-87E2-BA4678C17CE2}"/>
              </a:ext>
            </a:extLst>
          </p:cNvPr>
          <p:cNvSpPr/>
          <p:nvPr/>
        </p:nvSpPr>
        <p:spPr>
          <a:xfrm rot="10800000">
            <a:off x="1740008" y="756360"/>
            <a:ext cx="3166609" cy="326987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tângulo: Cantos Arredondados 51">
            <a:extLst>
              <a:ext uri="{FF2B5EF4-FFF2-40B4-BE49-F238E27FC236}">
                <a16:creationId xmlns:a16="http://schemas.microsoft.com/office/drawing/2014/main" id="{6906F89E-9F79-4C57-9093-DF475D287BA8}"/>
              </a:ext>
            </a:extLst>
          </p:cNvPr>
          <p:cNvSpPr/>
          <p:nvPr/>
        </p:nvSpPr>
        <p:spPr>
          <a:xfrm>
            <a:off x="8279414" y="753590"/>
            <a:ext cx="3110208" cy="1133270"/>
          </a:xfrm>
          <a:prstGeom prst="roundRect">
            <a:avLst>
              <a:gd name="adj" fmla="val 14006"/>
            </a:avLst>
          </a:prstGeom>
          <a:gradFill flip="none" rotWithShape="1">
            <a:gsLst>
              <a:gs pos="29000">
                <a:srgbClr val="737372"/>
              </a:gs>
              <a:gs pos="61000">
                <a:srgbClr val="A69E94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F7D23E7-A7AF-4142-A034-BD87F22C3CD7}"/>
              </a:ext>
            </a:extLst>
          </p:cNvPr>
          <p:cNvSpPr/>
          <p:nvPr/>
        </p:nvSpPr>
        <p:spPr>
          <a:xfrm rot="10800000">
            <a:off x="8274978" y="755071"/>
            <a:ext cx="3166609" cy="326987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tângulo: Cantos Arredondados 7">
            <a:extLst>
              <a:ext uri="{FF2B5EF4-FFF2-40B4-BE49-F238E27FC236}">
                <a16:creationId xmlns:a16="http://schemas.microsoft.com/office/drawing/2014/main" id="{7DCB4193-01BC-4CD0-9280-330EDF7A3441}"/>
              </a:ext>
            </a:extLst>
          </p:cNvPr>
          <p:cNvSpPr/>
          <p:nvPr/>
        </p:nvSpPr>
        <p:spPr>
          <a:xfrm>
            <a:off x="59771" y="2373861"/>
            <a:ext cx="1287039" cy="353015"/>
          </a:xfrm>
          <a:prstGeom prst="roundRect">
            <a:avLst>
              <a:gd name="adj" fmla="val 50000"/>
            </a:avLst>
          </a:prstGeom>
          <a:solidFill>
            <a:srgbClr val="36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10513A-C3DF-4BCD-8031-885E6AE03CEA}"/>
              </a:ext>
            </a:extLst>
          </p:cNvPr>
          <p:cNvSpPr txBox="1"/>
          <p:nvPr/>
        </p:nvSpPr>
        <p:spPr>
          <a:xfrm>
            <a:off x="527942" y="3631724"/>
            <a:ext cx="619977" cy="2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defTabSz="888340">
              <a:defRPr/>
            </a:pPr>
            <a:r>
              <a:rPr lang="pt-BR" sz="1069" dirty="0">
                <a:solidFill>
                  <a:prstClr val="white"/>
                </a:solidFill>
              </a:rPr>
              <a:t>PAGE2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796A2FFE-23C8-4423-B927-F85187373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6" y="3611482"/>
            <a:ext cx="274320" cy="27432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079CC269-9EFA-4002-96CD-86B987AA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" y="2396472"/>
            <a:ext cx="259232" cy="274320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383E0DEA-3585-4904-957F-59BC0E3A5A7C}"/>
              </a:ext>
            </a:extLst>
          </p:cNvPr>
          <p:cNvSpPr txBox="1"/>
          <p:nvPr/>
        </p:nvSpPr>
        <p:spPr>
          <a:xfrm>
            <a:off x="567926" y="2421937"/>
            <a:ext cx="619977" cy="2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defTabSz="888340">
              <a:defRPr/>
            </a:pPr>
            <a:r>
              <a:rPr lang="pt-BR" sz="1069" dirty="0">
                <a:solidFill>
                  <a:schemeClr val="bg1"/>
                </a:solidFill>
              </a:rPr>
              <a:t>PAGE1</a:t>
            </a:r>
          </a:p>
        </p:txBody>
      </p:sp>
    </p:spTree>
    <p:extLst>
      <p:ext uri="{BB962C8B-B14F-4D97-AF65-F5344CB8AC3E}">
        <p14:creationId xmlns:p14="http://schemas.microsoft.com/office/powerpoint/2010/main" val="5410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49445FB-AD42-4AC4-ADB6-FBA5592B6232}"/>
              </a:ext>
            </a:extLst>
          </p:cNvPr>
          <p:cNvSpPr/>
          <p:nvPr/>
        </p:nvSpPr>
        <p:spPr>
          <a:xfrm>
            <a:off x="0" y="1"/>
            <a:ext cx="11844338" cy="7164387"/>
          </a:xfrm>
          <a:prstGeom prst="roundRect">
            <a:avLst>
              <a:gd name="adj" fmla="val 0"/>
            </a:avLst>
          </a:prstGeom>
          <a:solidFill>
            <a:srgbClr val="36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49643A-3C0D-47AB-AFD9-2E8A6D25A347}"/>
              </a:ext>
            </a:extLst>
          </p:cNvPr>
          <p:cNvSpPr/>
          <p:nvPr/>
        </p:nvSpPr>
        <p:spPr>
          <a:xfrm>
            <a:off x="90686" y="765109"/>
            <a:ext cx="1225211" cy="5727601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73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DCC43BC-8557-4246-97F2-7F1AEE400DD6}"/>
              </a:ext>
            </a:extLst>
          </p:cNvPr>
          <p:cNvSpPr/>
          <p:nvPr/>
        </p:nvSpPr>
        <p:spPr>
          <a:xfrm>
            <a:off x="53509" y="3583648"/>
            <a:ext cx="1287039" cy="353015"/>
          </a:xfrm>
          <a:prstGeom prst="roundRect">
            <a:avLst>
              <a:gd name="adj" fmla="val 50000"/>
            </a:avLst>
          </a:prstGeom>
          <a:solidFill>
            <a:srgbClr val="36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350B514-2C5F-4D70-954B-ADD27E9FA319}"/>
              </a:ext>
            </a:extLst>
          </p:cNvPr>
          <p:cNvSpPr/>
          <p:nvPr/>
        </p:nvSpPr>
        <p:spPr>
          <a:xfrm>
            <a:off x="1723151" y="2070558"/>
            <a:ext cx="3555289" cy="2044242"/>
          </a:xfrm>
          <a:prstGeom prst="roundRect">
            <a:avLst>
              <a:gd name="adj" fmla="val 3470"/>
            </a:avLst>
          </a:prstGeom>
          <a:solidFill>
            <a:srgbClr val="737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D7160C2-CCB6-4CA0-A3EE-676AD3F1410B}"/>
              </a:ext>
            </a:extLst>
          </p:cNvPr>
          <p:cNvSpPr/>
          <p:nvPr/>
        </p:nvSpPr>
        <p:spPr>
          <a:xfrm>
            <a:off x="8623251" y="813178"/>
            <a:ext cx="2798444" cy="2714991"/>
          </a:xfrm>
          <a:prstGeom prst="roundRect">
            <a:avLst>
              <a:gd name="adj" fmla="val 6156"/>
            </a:avLst>
          </a:prstGeom>
          <a:gradFill>
            <a:gsLst>
              <a:gs pos="87000">
                <a:srgbClr val="737372"/>
              </a:gs>
              <a:gs pos="34000">
                <a:srgbClr val="3E4C59"/>
              </a:gs>
            </a:gsLst>
            <a:lin ang="189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E6D7E3-DF75-4E69-B692-6A290E318071}"/>
              </a:ext>
            </a:extLst>
          </p:cNvPr>
          <p:cNvSpPr/>
          <p:nvPr/>
        </p:nvSpPr>
        <p:spPr>
          <a:xfrm>
            <a:off x="5387379" y="798900"/>
            <a:ext cx="3110208" cy="1133270"/>
          </a:xfrm>
          <a:prstGeom prst="roundRect">
            <a:avLst>
              <a:gd name="adj" fmla="val 14006"/>
            </a:avLst>
          </a:prstGeom>
          <a:gradFill flip="none" rotWithShape="1">
            <a:gsLst>
              <a:gs pos="29000">
                <a:srgbClr val="737372"/>
              </a:gs>
              <a:gs pos="61000">
                <a:srgbClr val="A69E94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10513A-C3DF-4BCD-8031-885E6AE03CEA}"/>
              </a:ext>
            </a:extLst>
          </p:cNvPr>
          <p:cNvSpPr txBox="1"/>
          <p:nvPr/>
        </p:nvSpPr>
        <p:spPr>
          <a:xfrm>
            <a:off x="527942" y="3631724"/>
            <a:ext cx="619977" cy="2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defTabSz="888340">
              <a:defRPr/>
            </a:pPr>
            <a:r>
              <a:rPr lang="pt-BR" sz="1069" dirty="0">
                <a:solidFill>
                  <a:prstClr val="white"/>
                </a:solidFill>
              </a:rPr>
              <a:t>PAGE2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3C08C01-7650-476A-99CF-B53B7ED14FB5}"/>
              </a:ext>
            </a:extLst>
          </p:cNvPr>
          <p:cNvSpPr txBox="1"/>
          <p:nvPr/>
        </p:nvSpPr>
        <p:spPr>
          <a:xfrm>
            <a:off x="492416" y="4643475"/>
            <a:ext cx="619977" cy="2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defTabSz="888340">
              <a:defRPr/>
            </a:pPr>
            <a:r>
              <a:rPr lang="pt-BR" sz="1069" dirty="0">
                <a:solidFill>
                  <a:prstClr val="white"/>
                </a:solidFill>
              </a:rPr>
              <a:t>PAGE3</a:t>
            </a:r>
          </a:p>
        </p:txBody>
      </p:sp>
      <p:sp>
        <p:nvSpPr>
          <p:cNvPr id="44" name="Retângulo: Cantos Arredondados 47">
            <a:extLst>
              <a:ext uri="{FF2B5EF4-FFF2-40B4-BE49-F238E27FC236}">
                <a16:creationId xmlns:a16="http://schemas.microsoft.com/office/drawing/2014/main" id="{E370A8C0-4E5E-4FB1-BC72-CF9B196AAB53}"/>
              </a:ext>
            </a:extLst>
          </p:cNvPr>
          <p:cNvSpPr/>
          <p:nvPr/>
        </p:nvSpPr>
        <p:spPr>
          <a:xfrm>
            <a:off x="1696926" y="4227548"/>
            <a:ext cx="3555289" cy="2404100"/>
          </a:xfrm>
          <a:prstGeom prst="roundRect">
            <a:avLst>
              <a:gd name="adj" fmla="val 3470"/>
            </a:avLst>
          </a:prstGeom>
          <a:gradFill>
            <a:gsLst>
              <a:gs pos="86000">
                <a:srgbClr val="737372"/>
              </a:gs>
              <a:gs pos="2000">
                <a:srgbClr val="3E4C59"/>
              </a:gs>
            </a:gsLst>
            <a:lin ang="189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5">
            <a:extLst>
              <a:ext uri="{FF2B5EF4-FFF2-40B4-BE49-F238E27FC236}">
                <a16:creationId xmlns:a16="http://schemas.microsoft.com/office/drawing/2014/main" id="{61A2E22D-FE0A-4DB0-B443-DB1E7838E961}"/>
              </a:ext>
            </a:extLst>
          </p:cNvPr>
          <p:cNvSpPr/>
          <p:nvPr/>
        </p:nvSpPr>
        <p:spPr>
          <a:xfrm>
            <a:off x="122358" y="233182"/>
            <a:ext cx="1180622" cy="424778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73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796A2FFE-23C8-4423-B927-F8518737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6" y="3611482"/>
            <a:ext cx="274320" cy="274320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7A51C20A-7568-4D42-837F-9AF2E729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5" y="4660766"/>
            <a:ext cx="274320" cy="27432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079CC269-9EFA-4002-96CD-86B987AA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" y="2396472"/>
            <a:ext cx="259232" cy="274320"/>
          </a:xfrm>
          <a:prstGeom prst="rect">
            <a:avLst/>
          </a:prstGeom>
        </p:spPr>
      </p:pic>
      <p:sp>
        <p:nvSpPr>
          <p:cNvPr id="61" name="Retângulo: Cantos Arredondados 5">
            <a:extLst>
              <a:ext uri="{FF2B5EF4-FFF2-40B4-BE49-F238E27FC236}">
                <a16:creationId xmlns:a16="http://schemas.microsoft.com/office/drawing/2014/main" id="{E048B197-49C7-4802-9FCB-25D0846DAB3F}"/>
              </a:ext>
            </a:extLst>
          </p:cNvPr>
          <p:cNvSpPr/>
          <p:nvPr/>
        </p:nvSpPr>
        <p:spPr>
          <a:xfrm>
            <a:off x="137860" y="6596713"/>
            <a:ext cx="1165120" cy="404420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73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tângulo: Cantos Arredondados 50">
            <a:extLst>
              <a:ext uri="{FF2B5EF4-FFF2-40B4-BE49-F238E27FC236}">
                <a16:creationId xmlns:a16="http://schemas.microsoft.com/office/drawing/2014/main" id="{C5ABFFDC-055F-48B8-9D9D-FFD16E7604A3}"/>
              </a:ext>
            </a:extLst>
          </p:cNvPr>
          <p:cNvSpPr/>
          <p:nvPr/>
        </p:nvSpPr>
        <p:spPr>
          <a:xfrm>
            <a:off x="5377879" y="2026762"/>
            <a:ext cx="3119708" cy="4569951"/>
          </a:xfrm>
          <a:prstGeom prst="roundRect">
            <a:avLst>
              <a:gd name="adj" fmla="val 5036"/>
            </a:avLst>
          </a:prstGeom>
          <a:gradFill>
            <a:gsLst>
              <a:gs pos="86000">
                <a:srgbClr val="737372"/>
              </a:gs>
              <a:gs pos="2000">
                <a:srgbClr val="3E4C59"/>
              </a:gs>
            </a:gsLst>
            <a:lin ang="189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tângulo: Cantos Arredondados 49">
            <a:extLst>
              <a:ext uri="{FF2B5EF4-FFF2-40B4-BE49-F238E27FC236}">
                <a16:creationId xmlns:a16="http://schemas.microsoft.com/office/drawing/2014/main" id="{1D2DD724-2F67-4DEA-AEF1-D9EA8348E930}"/>
              </a:ext>
            </a:extLst>
          </p:cNvPr>
          <p:cNvSpPr/>
          <p:nvPr/>
        </p:nvSpPr>
        <p:spPr>
          <a:xfrm>
            <a:off x="8623251" y="3664535"/>
            <a:ext cx="2798444" cy="2932178"/>
          </a:xfrm>
          <a:prstGeom prst="roundRect">
            <a:avLst>
              <a:gd name="adj" fmla="val 6156"/>
            </a:avLst>
          </a:prstGeom>
          <a:gradFill>
            <a:gsLst>
              <a:gs pos="38000">
                <a:srgbClr val="737372"/>
              </a:gs>
              <a:gs pos="2000">
                <a:srgbClr val="3E4C59"/>
              </a:gs>
            </a:gsLst>
            <a:lin ang="189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tângulo: Cantos Arredondados 51">
            <a:extLst>
              <a:ext uri="{FF2B5EF4-FFF2-40B4-BE49-F238E27FC236}">
                <a16:creationId xmlns:a16="http://schemas.microsoft.com/office/drawing/2014/main" id="{33D5327F-12E4-42E6-A3A8-B0259D3EB83F}"/>
              </a:ext>
            </a:extLst>
          </p:cNvPr>
          <p:cNvSpPr/>
          <p:nvPr/>
        </p:nvSpPr>
        <p:spPr>
          <a:xfrm>
            <a:off x="1732651" y="784519"/>
            <a:ext cx="3529064" cy="1143202"/>
          </a:xfrm>
          <a:prstGeom prst="roundRect">
            <a:avLst>
              <a:gd name="adj" fmla="val 14006"/>
            </a:avLst>
          </a:prstGeom>
          <a:gradFill flip="none" rotWithShape="1">
            <a:gsLst>
              <a:gs pos="29000">
                <a:srgbClr val="737372"/>
              </a:gs>
              <a:gs pos="61000">
                <a:srgbClr val="A69E94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Forma Livre: Forma 53">
            <a:extLst>
              <a:ext uri="{FF2B5EF4-FFF2-40B4-BE49-F238E27FC236}">
                <a16:creationId xmlns:a16="http://schemas.microsoft.com/office/drawing/2014/main" id="{215E6FE6-F8FC-4F7B-8E4D-4363A8DBD617}"/>
              </a:ext>
            </a:extLst>
          </p:cNvPr>
          <p:cNvSpPr>
            <a:spLocks noChangeAspect="1"/>
          </p:cNvSpPr>
          <p:nvPr/>
        </p:nvSpPr>
        <p:spPr>
          <a:xfrm>
            <a:off x="999562" y="355603"/>
            <a:ext cx="202427" cy="179935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100F26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83E0DEA-3585-4904-957F-59BC0E3A5A7C}"/>
              </a:ext>
            </a:extLst>
          </p:cNvPr>
          <p:cNvSpPr txBox="1"/>
          <p:nvPr/>
        </p:nvSpPr>
        <p:spPr>
          <a:xfrm>
            <a:off x="567926" y="2421937"/>
            <a:ext cx="619977" cy="2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defTabSz="888340">
              <a:defRPr/>
            </a:pPr>
            <a:r>
              <a:rPr lang="pt-BR" sz="1069" dirty="0">
                <a:solidFill>
                  <a:schemeClr val="bg1"/>
                </a:solidFill>
              </a:rPr>
              <a:t>PAGE1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911684-C561-41B1-85C7-729610BE3651}"/>
              </a:ext>
            </a:extLst>
          </p:cNvPr>
          <p:cNvGrpSpPr/>
          <p:nvPr/>
        </p:nvGrpSpPr>
        <p:grpSpPr>
          <a:xfrm>
            <a:off x="1514124" y="428625"/>
            <a:ext cx="10133100" cy="6528453"/>
            <a:chOff x="1514124" y="428625"/>
            <a:chExt cx="10133100" cy="6528453"/>
          </a:xfrm>
        </p:grpSpPr>
        <p:cxnSp>
          <p:nvCxnSpPr>
            <p:cNvPr id="70" name="Conector reto 168">
              <a:extLst>
                <a:ext uri="{FF2B5EF4-FFF2-40B4-BE49-F238E27FC236}">
                  <a16:creationId xmlns:a16="http://schemas.microsoft.com/office/drawing/2014/main" id="{4527CC7D-7958-4075-8FB0-EDCDFCA28B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4124" y="428625"/>
              <a:ext cx="14740" cy="6528453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170">
              <a:extLst>
                <a:ext uri="{FF2B5EF4-FFF2-40B4-BE49-F238E27FC236}">
                  <a16:creationId xmlns:a16="http://schemas.microsoft.com/office/drawing/2014/main" id="{90EC1CC3-C564-4386-BBC7-FCB53C268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3649" y="439379"/>
              <a:ext cx="2067276" cy="1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169">
              <a:extLst>
                <a:ext uri="{FF2B5EF4-FFF2-40B4-BE49-F238E27FC236}">
                  <a16:creationId xmlns:a16="http://schemas.microsoft.com/office/drawing/2014/main" id="{2A3E7DEB-F167-494C-A07D-80EA4B9AF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3950" y="458430"/>
              <a:ext cx="22551" cy="6498648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172">
              <a:extLst>
                <a:ext uri="{FF2B5EF4-FFF2-40B4-BE49-F238E27FC236}">
                  <a16:creationId xmlns:a16="http://schemas.microsoft.com/office/drawing/2014/main" id="{836547AF-2EC5-47AF-BC4A-46B70BB318C3}"/>
                </a:ext>
              </a:extLst>
            </p:cNvPr>
            <p:cNvCxnSpPr>
              <a:cxnSpLocks/>
            </p:cNvCxnSpPr>
            <p:nvPr/>
          </p:nvCxnSpPr>
          <p:spPr>
            <a:xfrm>
              <a:off x="6867331" y="439379"/>
              <a:ext cx="4779893" cy="19051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173">
              <a:extLst>
                <a:ext uri="{FF2B5EF4-FFF2-40B4-BE49-F238E27FC236}">
                  <a16:creationId xmlns:a16="http://schemas.microsoft.com/office/drawing/2014/main" id="{659B037C-A121-43CA-84E3-F46BB1BA0058}"/>
                </a:ext>
              </a:extLst>
            </p:cNvPr>
            <p:cNvCxnSpPr>
              <a:cxnSpLocks/>
            </p:cNvCxnSpPr>
            <p:nvPr/>
          </p:nvCxnSpPr>
          <p:spPr>
            <a:xfrm>
              <a:off x="1523649" y="6957078"/>
              <a:ext cx="10100301" cy="0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EC240F1A-01E3-4BEE-B401-5817860EB090}"/>
              </a:ext>
            </a:extLst>
          </p:cNvPr>
          <p:cNvSpPr/>
          <p:nvPr/>
        </p:nvSpPr>
        <p:spPr>
          <a:xfrm>
            <a:off x="1329220" y="6660437"/>
            <a:ext cx="806861" cy="353015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FFC5AE-DAC6-4BC7-9A5B-00B58E20FD02}"/>
              </a:ext>
            </a:extLst>
          </p:cNvPr>
          <p:cNvSpPr/>
          <p:nvPr/>
        </p:nvSpPr>
        <p:spPr>
          <a:xfrm>
            <a:off x="10970334" y="408097"/>
            <a:ext cx="803659" cy="405465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DD0D5EE-991C-4E95-B27D-0A4943F21026}"/>
              </a:ext>
            </a:extLst>
          </p:cNvPr>
          <p:cNvSpPr/>
          <p:nvPr/>
        </p:nvSpPr>
        <p:spPr>
          <a:xfrm>
            <a:off x="10988030" y="6613757"/>
            <a:ext cx="820547" cy="333964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548C6DE-5AA2-4F8F-81A8-DEDB26D10267}"/>
              </a:ext>
            </a:extLst>
          </p:cNvPr>
          <p:cNvSpPr/>
          <p:nvPr/>
        </p:nvSpPr>
        <p:spPr>
          <a:xfrm>
            <a:off x="1370957" y="468169"/>
            <a:ext cx="806861" cy="353015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C8F6822-DDDB-4262-BCE5-B84C578C4B96}"/>
              </a:ext>
            </a:extLst>
          </p:cNvPr>
          <p:cNvSpPr/>
          <p:nvPr/>
        </p:nvSpPr>
        <p:spPr>
          <a:xfrm rot="10800000">
            <a:off x="1713768" y="2040469"/>
            <a:ext cx="3573545" cy="317494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9A610E3-4948-411F-8851-DAEE9FE1ABD8}"/>
              </a:ext>
            </a:extLst>
          </p:cNvPr>
          <p:cNvSpPr/>
          <p:nvPr/>
        </p:nvSpPr>
        <p:spPr>
          <a:xfrm rot="10800000">
            <a:off x="5377155" y="2011923"/>
            <a:ext cx="3136101" cy="326987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6A027F6-4657-4239-8F07-A76107C3C161}"/>
              </a:ext>
            </a:extLst>
          </p:cNvPr>
          <p:cNvSpPr/>
          <p:nvPr/>
        </p:nvSpPr>
        <p:spPr>
          <a:xfrm rot="10800000">
            <a:off x="1642257" y="4227548"/>
            <a:ext cx="3636182" cy="317494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1E0D2DA1-1B88-419C-9DE2-ACE1DE67083B}"/>
              </a:ext>
            </a:extLst>
          </p:cNvPr>
          <p:cNvSpPr/>
          <p:nvPr/>
        </p:nvSpPr>
        <p:spPr>
          <a:xfrm rot="10800000">
            <a:off x="8623250" y="813176"/>
            <a:ext cx="2794010" cy="317495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8662783-065B-4C10-961A-ACA73E7915A1}"/>
              </a:ext>
            </a:extLst>
          </p:cNvPr>
          <p:cNvSpPr/>
          <p:nvPr/>
        </p:nvSpPr>
        <p:spPr>
          <a:xfrm rot="10800000">
            <a:off x="8618816" y="3666063"/>
            <a:ext cx="2798445" cy="317494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1B130C4D-75D1-478C-9F64-195BF834F8A6}"/>
              </a:ext>
            </a:extLst>
          </p:cNvPr>
          <p:cNvSpPr/>
          <p:nvPr/>
        </p:nvSpPr>
        <p:spPr>
          <a:xfrm rot="10800000">
            <a:off x="5382943" y="800381"/>
            <a:ext cx="3166609" cy="326987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D3FCC5E-6F16-48D9-AAA4-A656EE8484B5}"/>
              </a:ext>
            </a:extLst>
          </p:cNvPr>
          <p:cNvSpPr/>
          <p:nvPr/>
        </p:nvSpPr>
        <p:spPr>
          <a:xfrm rot="10800000">
            <a:off x="1730483" y="787586"/>
            <a:ext cx="3514324" cy="326987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8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49445FB-AD42-4AC4-ADB6-FBA5592B6232}"/>
              </a:ext>
            </a:extLst>
          </p:cNvPr>
          <p:cNvSpPr/>
          <p:nvPr/>
        </p:nvSpPr>
        <p:spPr>
          <a:xfrm>
            <a:off x="0" y="1"/>
            <a:ext cx="11844338" cy="7164387"/>
          </a:xfrm>
          <a:prstGeom prst="roundRect">
            <a:avLst>
              <a:gd name="adj" fmla="val 0"/>
            </a:avLst>
          </a:prstGeom>
          <a:solidFill>
            <a:srgbClr val="36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49643A-3C0D-47AB-AFD9-2E8A6D25A347}"/>
              </a:ext>
            </a:extLst>
          </p:cNvPr>
          <p:cNvSpPr/>
          <p:nvPr/>
        </p:nvSpPr>
        <p:spPr>
          <a:xfrm>
            <a:off x="90686" y="765109"/>
            <a:ext cx="1225211" cy="5727601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73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DCC43BC-8557-4246-97F2-7F1AEE400DD6}"/>
              </a:ext>
            </a:extLst>
          </p:cNvPr>
          <p:cNvSpPr/>
          <p:nvPr/>
        </p:nvSpPr>
        <p:spPr>
          <a:xfrm>
            <a:off x="59771" y="4595399"/>
            <a:ext cx="1287039" cy="353015"/>
          </a:xfrm>
          <a:prstGeom prst="roundRect">
            <a:avLst>
              <a:gd name="adj" fmla="val 50000"/>
            </a:avLst>
          </a:prstGeom>
          <a:solidFill>
            <a:srgbClr val="36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350B514-2C5F-4D70-954B-ADD27E9FA319}"/>
              </a:ext>
            </a:extLst>
          </p:cNvPr>
          <p:cNvSpPr/>
          <p:nvPr/>
        </p:nvSpPr>
        <p:spPr>
          <a:xfrm>
            <a:off x="1656927" y="4026788"/>
            <a:ext cx="4842786" cy="2603026"/>
          </a:xfrm>
          <a:prstGeom prst="roundRect">
            <a:avLst>
              <a:gd name="adj" fmla="val 3470"/>
            </a:avLst>
          </a:prstGeom>
          <a:solidFill>
            <a:srgbClr val="737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D7160C2-CCB6-4CA0-A3EE-676AD3F1410B}"/>
              </a:ext>
            </a:extLst>
          </p:cNvPr>
          <p:cNvSpPr/>
          <p:nvPr/>
        </p:nvSpPr>
        <p:spPr>
          <a:xfrm>
            <a:off x="5182837" y="1138270"/>
            <a:ext cx="2798444" cy="2714991"/>
          </a:xfrm>
          <a:prstGeom prst="roundRect">
            <a:avLst>
              <a:gd name="adj" fmla="val 6156"/>
            </a:avLst>
          </a:prstGeom>
          <a:gradFill>
            <a:gsLst>
              <a:gs pos="87000">
                <a:srgbClr val="737372"/>
              </a:gs>
              <a:gs pos="34000">
                <a:srgbClr val="3E4C59"/>
              </a:gs>
            </a:gsLst>
            <a:lin ang="189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10513A-C3DF-4BCD-8031-885E6AE03CEA}"/>
              </a:ext>
            </a:extLst>
          </p:cNvPr>
          <p:cNvSpPr txBox="1"/>
          <p:nvPr/>
        </p:nvSpPr>
        <p:spPr>
          <a:xfrm>
            <a:off x="527942" y="3631724"/>
            <a:ext cx="619977" cy="2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defTabSz="888340">
              <a:defRPr/>
            </a:pPr>
            <a:r>
              <a:rPr lang="pt-BR" sz="1069" dirty="0">
                <a:solidFill>
                  <a:prstClr val="white"/>
                </a:solidFill>
              </a:rPr>
              <a:t>PAGE2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3C08C01-7650-476A-99CF-B53B7ED14FB5}"/>
              </a:ext>
            </a:extLst>
          </p:cNvPr>
          <p:cNvSpPr txBox="1"/>
          <p:nvPr/>
        </p:nvSpPr>
        <p:spPr>
          <a:xfrm>
            <a:off x="492416" y="4643475"/>
            <a:ext cx="619977" cy="2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defTabSz="888340">
              <a:defRPr/>
            </a:pPr>
            <a:r>
              <a:rPr lang="pt-BR" sz="1069" dirty="0">
                <a:solidFill>
                  <a:prstClr val="white"/>
                </a:solidFill>
              </a:rPr>
              <a:t>PAGE3</a:t>
            </a:r>
          </a:p>
        </p:txBody>
      </p:sp>
      <p:sp>
        <p:nvSpPr>
          <p:cNvPr id="44" name="Retângulo: Cantos Arredondados 47">
            <a:extLst>
              <a:ext uri="{FF2B5EF4-FFF2-40B4-BE49-F238E27FC236}">
                <a16:creationId xmlns:a16="http://schemas.microsoft.com/office/drawing/2014/main" id="{E370A8C0-4E5E-4FB1-BC72-CF9B196AAB53}"/>
              </a:ext>
            </a:extLst>
          </p:cNvPr>
          <p:cNvSpPr/>
          <p:nvPr/>
        </p:nvSpPr>
        <p:spPr>
          <a:xfrm>
            <a:off x="1629963" y="1175813"/>
            <a:ext cx="3413069" cy="2677448"/>
          </a:xfrm>
          <a:prstGeom prst="roundRect">
            <a:avLst>
              <a:gd name="adj" fmla="val 3470"/>
            </a:avLst>
          </a:prstGeom>
          <a:gradFill>
            <a:gsLst>
              <a:gs pos="86000">
                <a:srgbClr val="737372"/>
              </a:gs>
              <a:gs pos="2000">
                <a:srgbClr val="3E4C59"/>
              </a:gs>
            </a:gsLst>
            <a:lin ang="189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5">
            <a:extLst>
              <a:ext uri="{FF2B5EF4-FFF2-40B4-BE49-F238E27FC236}">
                <a16:creationId xmlns:a16="http://schemas.microsoft.com/office/drawing/2014/main" id="{61A2E22D-FE0A-4DB0-B443-DB1E7838E961}"/>
              </a:ext>
            </a:extLst>
          </p:cNvPr>
          <p:cNvSpPr/>
          <p:nvPr/>
        </p:nvSpPr>
        <p:spPr>
          <a:xfrm>
            <a:off x="122358" y="233182"/>
            <a:ext cx="1180622" cy="424778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73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796A2FFE-23C8-4423-B927-F8518737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6" y="3611482"/>
            <a:ext cx="274320" cy="274320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7A51C20A-7568-4D42-837F-9AF2E729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5" y="4660766"/>
            <a:ext cx="274320" cy="27432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079CC269-9EFA-4002-96CD-86B987AAE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" y="2396472"/>
            <a:ext cx="259232" cy="274320"/>
          </a:xfrm>
          <a:prstGeom prst="rect">
            <a:avLst/>
          </a:prstGeom>
        </p:spPr>
      </p:pic>
      <p:sp>
        <p:nvSpPr>
          <p:cNvPr id="61" name="Retângulo: Cantos Arredondados 5">
            <a:extLst>
              <a:ext uri="{FF2B5EF4-FFF2-40B4-BE49-F238E27FC236}">
                <a16:creationId xmlns:a16="http://schemas.microsoft.com/office/drawing/2014/main" id="{E048B197-49C7-4802-9FCB-25D0846DAB3F}"/>
              </a:ext>
            </a:extLst>
          </p:cNvPr>
          <p:cNvSpPr/>
          <p:nvPr/>
        </p:nvSpPr>
        <p:spPr>
          <a:xfrm>
            <a:off x="137860" y="6596713"/>
            <a:ext cx="1165120" cy="404420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73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Forma Livre: Forma 53">
            <a:extLst>
              <a:ext uri="{FF2B5EF4-FFF2-40B4-BE49-F238E27FC236}">
                <a16:creationId xmlns:a16="http://schemas.microsoft.com/office/drawing/2014/main" id="{215E6FE6-F8FC-4F7B-8E4D-4363A8DBD617}"/>
              </a:ext>
            </a:extLst>
          </p:cNvPr>
          <p:cNvSpPr>
            <a:spLocks noChangeAspect="1"/>
          </p:cNvSpPr>
          <p:nvPr/>
        </p:nvSpPr>
        <p:spPr>
          <a:xfrm>
            <a:off x="999562" y="355603"/>
            <a:ext cx="202427" cy="179935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100F26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83E0DEA-3585-4904-957F-59BC0E3A5A7C}"/>
              </a:ext>
            </a:extLst>
          </p:cNvPr>
          <p:cNvSpPr txBox="1"/>
          <p:nvPr/>
        </p:nvSpPr>
        <p:spPr>
          <a:xfrm>
            <a:off x="567926" y="2421937"/>
            <a:ext cx="619977" cy="2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defTabSz="888340">
              <a:defRPr/>
            </a:pPr>
            <a:r>
              <a:rPr lang="pt-BR" sz="1069" dirty="0">
                <a:solidFill>
                  <a:schemeClr val="bg1"/>
                </a:solidFill>
              </a:rPr>
              <a:t>PAGE1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911684-C561-41B1-85C7-729610BE3651}"/>
              </a:ext>
            </a:extLst>
          </p:cNvPr>
          <p:cNvGrpSpPr/>
          <p:nvPr/>
        </p:nvGrpSpPr>
        <p:grpSpPr>
          <a:xfrm>
            <a:off x="1514124" y="428625"/>
            <a:ext cx="10133100" cy="6528453"/>
            <a:chOff x="1514124" y="428625"/>
            <a:chExt cx="10133100" cy="6528453"/>
          </a:xfrm>
        </p:grpSpPr>
        <p:cxnSp>
          <p:nvCxnSpPr>
            <p:cNvPr id="70" name="Conector reto 168">
              <a:extLst>
                <a:ext uri="{FF2B5EF4-FFF2-40B4-BE49-F238E27FC236}">
                  <a16:creationId xmlns:a16="http://schemas.microsoft.com/office/drawing/2014/main" id="{4527CC7D-7958-4075-8FB0-EDCDFCA28B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4124" y="428625"/>
              <a:ext cx="14740" cy="6528453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170">
              <a:extLst>
                <a:ext uri="{FF2B5EF4-FFF2-40B4-BE49-F238E27FC236}">
                  <a16:creationId xmlns:a16="http://schemas.microsoft.com/office/drawing/2014/main" id="{90EC1CC3-C564-4386-BBC7-FCB53C268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3649" y="439379"/>
              <a:ext cx="2067276" cy="1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169">
              <a:extLst>
                <a:ext uri="{FF2B5EF4-FFF2-40B4-BE49-F238E27FC236}">
                  <a16:creationId xmlns:a16="http://schemas.microsoft.com/office/drawing/2014/main" id="{2A3E7DEB-F167-494C-A07D-80EA4B9AF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3950" y="458430"/>
              <a:ext cx="22551" cy="6498648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172">
              <a:extLst>
                <a:ext uri="{FF2B5EF4-FFF2-40B4-BE49-F238E27FC236}">
                  <a16:creationId xmlns:a16="http://schemas.microsoft.com/office/drawing/2014/main" id="{836547AF-2EC5-47AF-BC4A-46B70BB318C3}"/>
                </a:ext>
              </a:extLst>
            </p:cNvPr>
            <p:cNvCxnSpPr>
              <a:cxnSpLocks/>
            </p:cNvCxnSpPr>
            <p:nvPr/>
          </p:nvCxnSpPr>
          <p:spPr>
            <a:xfrm>
              <a:off x="6867331" y="439379"/>
              <a:ext cx="4779893" cy="19051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173">
              <a:extLst>
                <a:ext uri="{FF2B5EF4-FFF2-40B4-BE49-F238E27FC236}">
                  <a16:creationId xmlns:a16="http://schemas.microsoft.com/office/drawing/2014/main" id="{659B037C-A121-43CA-84E3-F46BB1BA0058}"/>
                </a:ext>
              </a:extLst>
            </p:cNvPr>
            <p:cNvCxnSpPr>
              <a:cxnSpLocks/>
            </p:cNvCxnSpPr>
            <p:nvPr/>
          </p:nvCxnSpPr>
          <p:spPr>
            <a:xfrm>
              <a:off x="1523649" y="6957078"/>
              <a:ext cx="10100301" cy="0"/>
            </a:xfrm>
            <a:prstGeom prst="line">
              <a:avLst/>
            </a:prstGeom>
            <a:ln w="19050">
              <a:solidFill>
                <a:srgbClr val="B0B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EC240F1A-01E3-4BEE-B401-5817860EB090}"/>
              </a:ext>
            </a:extLst>
          </p:cNvPr>
          <p:cNvSpPr/>
          <p:nvPr/>
        </p:nvSpPr>
        <p:spPr>
          <a:xfrm>
            <a:off x="1329220" y="6660437"/>
            <a:ext cx="806861" cy="353015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FFC5AE-DAC6-4BC7-9A5B-00B58E20FD02}"/>
              </a:ext>
            </a:extLst>
          </p:cNvPr>
          <p:cNvSpPr/>
          <p:nvPr/>
        </p:nvSpPr>
        <p:spPr>
          <a:xfrm>
            <a:off x="10970334" y="408097"/>
            <a:ext cx="803659" cy="405465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DD0D5EE-991C-4E95-B27D-0A4943F21026}"/>
              </a:ext>
            </a:extLst>
          </p:cNvPr>
          <p:cNvSpPr/>
          <p:nvPr/>
        </p:nvSpPr>
        <p:spPr>
          <a:xfrm>
            <a:off x="10988030" y="6613757"/>
            <a:ext cx="820547" cy="333964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548C6DE-5AA2-4F8F-81A8-DEDB26D10267}"/>
              </a:ext>
            </a:extLst>
          </p:cNvPr>
          <p:cNvSpPr/>
          <p:nvPr/>
        </p:nvSpPr>
        <p:spPr>
          <a:xfrm>
            <a:off x="1370957" y="468169"/>
            <a:ext cx="806861" cy="353015"/>
          </a:xfrm>
          <a:prstGeom prst="ellipse">
            <a:avLst/>
          </a:prstGeom>
          <a:gradFill flip="none" rotWithShape="1">
            <a:gsLst>
              <a:gs pos="0">
                <a:srgbClr val="A69E94"/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C8F6822-DDDB-4262-BCE5-B84C578C4B96}"/>
              </a:ext>
            </a:extLst>
          </p:cNvPr>
          <p:cNvSpPr/>
          <p:nvPr/>
        </p:nvSpPr>
        <p:spPr>
          <a:xfrm rot="10800000">
            <a:off x="1647542" y="3996700"/>
            <a:ext cx="4867653" cy="360874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6A027F6-4657-4239-8F07-A76107C3C161}"/>
              </a:ext>
            </a:extLst>
          </p:cNvPr>
          <p:cNvSpPr/>
          <p:nvPr/>
        </p:nvSpPr>
        <p:spPr>
          <a:xfrm rot="10800000">
            <a:off x="1575294" y="1175808"/>
            <a:ext cx="3490726" cy="353593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1E0D2DA1-1B88-419C-9DE2-ACE1DE67083B}"/>
              </a:ext>
            </a:extLst>
          </p:cNvPr>
          <p:cNvSpPr/>
          <p:nvPr/>
        </p:nvSpPr>
        <p:spPr>
          <a:xfrm rot="10800000">
            <a:off x="5182836" y="1138268"/>
            <a:ext cx="2794010" cy="317495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Retângulo: Cantos Arredondados 47">
            <a:extLst>
              <a:ext uri="{FF2B5EF4-FFF2-40B4-BE49-F238E27FC236}">
                <a16:creationId xmlns:a16="http://schemas.microsoft.com/office/drawing/2014/main" id="{410358F3-DB08-4CA0-83C0-8D3AAA3157DC}"/>
              </a:ext>
            </a:extLst>
          </p:cNvPr>
          <p:cNvSpPr/>
          <p:nvPr/>
        </p:nvSpPr>
        <p:spPr>
          <a:xfrm>
            <a:off x="6679428" y="4026788"/>
            <a:ext cx="4842786" cy="2603024"/>
          </a:xfrm>
          <a:prstGeom prst="roundRect">
            <a:avLst>
              <a:gd name="adj" fmla="val 3470"/>
            </a:avLst>
          </a:prstGeom>
          <a:solidFill>
            <a:srgbClr val="737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FBB901B-A803-44D1-81D6-63A047DD1D14}"/>
              </a:ext>
            </a:extLst>
          </p:cNvPr>
          <p:cNvSpPr/>
          <p:nvPr/>
        </p:nvSpPr>
        <p:spPr>
          <a:xfrm rot="10800000">
            <a:off x="6670043" y="3996700"/>
            <a:ext cx="4867653" cy="360874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tângulo: Cantos Arredondados 47">
            <a:extLst>
              <a:ext uri="{FF2B5EF4-FFF2-40B4-BE49-F238E27FC236}">
                <a16:creationId xmlns:a16="http://schemas.microsoft.com/office/drawing/2014/main" id="{8F7257CD-BD99-4AE5-B514-D440096941BD}"/>
              </a:ext>
            </a:extLst>
          </p:cNvPr>
          <p:cNvSpPr/>
          <p:nvPr/>
        </p:nvSpPr>
        <p:spPr>
          <a:xfrm>
            <a:off x="8109145" y="1138509"/>
            <a:ext cx="3413069" cy="2677448"/>
          </a:xfrm>
          <a:prstGeom prst="roundRect">
            <a:avLst>
              <a:gd name="adj" fmla="val 3470"/>
            </a:avLst>
          </a:prstGeom>
          <a:gradFill>
            <a:gsLst>
              <a:gs pos="86000">
                <a:srgbClr val="737372"/>
              </a:gs>
              <a:gs pos="2000">
                <a:srgbClr val="3E4C59"/>
              </a:gs>
            </a:gsLst>
            <a:lin ang="189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536FC19-7703-4124-B743-438A8CCDAED4}"/>
              </a:ext>
            </a:extLst>
          </p:cNvPr>
          <p:cNvSpPr/>
          <p:nvPr/>
        </p:nvSpPr>
        <p:spPr>
          <a:xfrm rot="10800000">
            <a:off x="8054476" y="1138504"/>
            <a:ext cx="3490726" cy="353593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363640">
                  <a:alpha val="26000"/>
                </a:srgbClr>
              </a:gs>
              <a:gs pos="100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099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DA504F8-FD16-4267-9C3F-497C200B2871}"/>
              </a:ext>
            </a:extLst>
          </p:cNvPr>
          <p:cNvSpPr/>
          <p:nvPr/>
        </p:nvSpPr>
        <p:spPr>
          <a:xfrm>
            <a:off x="0" y="0"/>
            <a:ext cx="11844337" cy="7164387"/>
          </a:xfrm>
          <a:prstGeom prst="rect">
            <a:avLst/>
          </a:prstGeom>
          <a:gradFill>
            <a:gsLst>
              <a:gs pos="0">
                <a:srgbClr val="1C306A"/>
              </a:gs>
              <a:gs pos="89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EBB2887-11D6-4320-98BD-35E60DBB535E}"/>
              </a:ext>
            </a:extLst>
          </p:cNvPr>
          <p:cNvSpPr/>
          <p:nvPr/>
        </p:nvSpPr>
        <p:spPr>
          <a:xfrm>
            <a:off x="142500" y="264397"/>
            <a:ext cx="746976" cy="6784103"/>
          </a:xfrm>
          <a:prstGeom prst="roundRect">
            <a:avLst>
              <a:gd name="adj" fmla="val 30083"/>
            </a:avLst>
          </a:prstGeom>
          <a:solidFill>
            <a:srgbClr val="251F4B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B033757D-DB3C-4B20-92CE-16D4A06A9EB9}"/>
              </a:ext>
            </a:extLst>
          </p:cNvPr>
          <p:cNvSpPr>
            <a:spLocks noChangeAspect="1"/>
          </p:cNvSpPr>
          <p:nvPr/>
        </p:nvSpPr>
        <p:spPr>
          <a:xfrm>
            <a:off x="11364734" y="687442"/>
            <a:ext cx="264789" cy="235367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6F9FAF28-E915-4EF9-ABD8-1FC280761B2C}"/>
              </a:ext>
            </a:extLst>
          </p:cNvPr>
          <p:cNvSpPr>
            <a:spLocks noChangeAspect="1"/>
          </p:cNvSpPr>
          <p:nvPr/>
        </p:nvSpPr>
        <p:spPr>
          <a:xfrm>
            <a:off x="427069" y="4506027"/>
            <a:ext cx="206343" cy="206343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E7C1BC3D-DFE8-43E8-B76E-2B4F4EA210C4}"/>
              </a:ext>
            </a:extLst>
          </p:cNvPr>
          <p:cNvSpPr>
            <a:spLocks noChangeAspect="1"/>
          </p:cNvSpPr>
          <p:nvPr/>
        </p:nvSpPr>
        <p:spPr>
          <a:xfrm>
            <a:off x="442435" y="3876840"/>
            <a:ext cx="206343" cy="214132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70FE040A-80BE-4651-9814-BA5581444713}"/>
              </a:ext>
            </a:extLst>
          </p:cNvPr>
          <p:cNvSpPr/>
          <p:nvPr/>
        </p:nvSpPr>
        <p:spPr>
          <a:xfrm>
            <a:off x="441425" y="2664359"/>
            <a:ext cx="206343" cy="206343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0005476D-9DC0-4C69-B369-CC92EE71A0E3}"/>
              </a:ext>
            </a:extLst>
          </p:cNvPr>
          <p:cNvSpPr/>
          <p:nvPr/>
        </p:nvSpPr>
        <p:spPr>
          <a:xfrm>
            <a:off x="115107" y="2608150"/>
            <a:ext cx="780026" cy="489613"/>
          </a:xfrm>
          <a:prstGeom prst="roundRect">
            <a:avLst>
              <a:gd name="adj" fmla="val 0"/>
            </a:avLst>
          </a:prstGeom>
          <a:solidFill>
            <a:srgbClr val="82360C"/>
          </a:solidFill>
          <a:ln>
            <a:noFill/>
          </a:ln>
          <a:scene3d>
            <a:camera prst="perspective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6FD3CFCB-9A98-43CE-9D9B-5435DBD01B25}"/>
              </a:ext>
            </a:extLst>
          </p:cNvPr>
          <p:cNvSpPr>
            <a:spLocks noChangeAspect="1"/>
          </p:cNvSpPr>
          <p:nvPr/>
        </p:nvSpPr>
        <p:spPr>
          <a:xfrm>
            <a:off x="437299" y="3257524"/>
            <a:ext cx="206343" cy="198545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A5B4C8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C245A95B-8CE5-4C39-B1D0-CD79C9958779}"/>
              </a:ext>
            </a:extLst>
          </p:cNvPr>
          <p:cNvSpPr/>
          <p:nvPr/>
        </p:nvSpPr>
        <p:spPr>
          <a:xfrm>
            <a:off x="432776" y="2738061"/>
            <a:ext cx="206343" cy="209841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orma Livre: Forma 86">
            <a:extLst>
              <a:ext uri="{FF2B5EF4-FFF2-40B4-BE49-F238E27FC236}">
                <a16:creationId xmlns:a16="http://schemas.microsoft.com/office/drawing/2014/main" id="{7F3238D6-24D6-4AA0-8FFD-D11E87FC4E5E}"/>
              </a:ext>
            </a:extLst>
          </p:cNvPr>
          <p:cNvSpPr>
            <a:spLocks noChangeAspect="1"/>
          </p:cNvSpPr>
          <p:nvPr/>
        </p:nvSpPr>
        <p:spPr>
          <a:xfrm>
            <a:off x="3519732" y="5833843"/>
            <a:ext cx="206202" cy="221484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2F094F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orma Livre: Forma 84">
            <a:extLst>
              <a:ext uri="{FF2B5EF4-FFF2-40B4-BE49-F238E27FC236}">
                <a16:creationId xmlns:a16="http://schemas.microsoft.com/office/drawing/2014/main" id="{E78D23ED-39BD-4F6F-B288-285AA216B89A}"/>
              </a:ext>
            </a:extLst>
          </p:cNvPr>
          <p:cNvSpPr>
            <a:spLocks noChangeAspect="1"/>
          </p:cNvSpPr>
          <p:nvPr/>
        </p:nvSpPr>
        <p:spPr>
          <a:xfrm>
            <a:off x="5828151" y="6282630"/>
            <a:ext cx="228307" cy="249252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2F094F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03589B92-E979-4435-8480-2CE6DEECF08A}"/>
              </a:ext>
            </a:extLst>
          </p:cNvPr>
          <p:cNvSpPr>
            <a:spLocks noChangeAspect="1"/>
          </p:cNvSpPr>
          <p:nvPr/>
        </p:nvSpPr>
        <p:spPr>
          <a:xfrm>
            <a:off x="10360127" y="5770097"/>
            <a:ext cx="243488" cy="235368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2F094F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927F58E7-5550-445F-83E4-7772AF58FE70}"/>
              </a:ext>
            </a:extLst>
          </p:cNvPr>
          <p:cNvSpPr>
            <a:spLocks noChangeAspect="1"/>
          </p:cNvSpPr>
          <p:nvPr/>
        </p:nvSpPr>
        <p:spPr>
          <a:xfrm flipH="1">
            <a:off x="8529008" y="5922467"/>
            <a:ext cx="253739" cy="235368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2F094F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312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Seta: Divisa 77">
            <a:extLst>
              <a:ext uri="{FF2B5EF4-FFF2-40B4-BE49-F238E27FC236}">
                <a16:creationId xmlns:a16="http://schemas.microsoft.com/office/drawing/2014/main" id="{DE09925F-C1F3-44C9-BD50-67D7E537A623}"/>
              </a:ext>
            </a:extLst>
          </p:cNvPr>
          <p:cNvSpPr/>
          <p:nvPr/>
        </p:nvSpPr>
        <p:spPr>
          <a:xfrm rot="16369282">
            <a:off x="384125" y="567183"/>
            <a:ext cx="245670" cy="475887"/>
          </a:xfrm>
          <a:prstGeom prst="chevron">
            <a:avLst/>
          </a:prstGeom>
          <a:solidFill>
            <a:srgbClr val="82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Seta: Divisa 78">
            <a:extLst>
              <a:ext uri="{FF2B5EF4-FFF2-40B4-BE49-F238E27FC236}">
                <a16:creationId xmlns:a16="http://schemas.microsoft.com/office/drawing/2014/main" id="{AE7CB816-3BA6-4186-B30B-0CC9196A9213}"/>
              </a:ext>
            </a:extLst>
          </p:cNvPr>
          <p:cNvSpPr/>
          <p:nvPr/>
        </p:nvSpPr>
        <p:spPr>
          <a:xfrm rot="16200000" flipH="1">
            <a:off x="389883" y="6255717"/>
            <a:ext cx="245670" cy="475887"/>
          </a:xfrm>
          <a:prstGeom prst="chevron">
            <a:avLst/>
          </a:prstGeom>
          <a:solidFill>
            <a:srgbClr val="82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66">
            <a:extLst>
              <a:ext uri="{FF2B5EF4-FFF2-40B4-BE49-F238E27FC236}">
                <a16:creationId xmlns:a16="http://schemas.microsoft.com/office/drawing/2014/main" id="{30952224-8AF3-44BD-ACFC-0F53093884BE}"/>
              </a:ext>
            </a:extLst>
          </p:cNvPr>
          <p:cNvSpPr/>
          <p:nvPr/>
        </p:nvSpPr>
        <p:spPr>
          <a:xfrm>
            <a:off x="1112561" y="1921883"/>
            <a:ext cx="3477747" cy="2372146"/>
          </a:xfrm>
          <a:prstGeom prst="roundRect">
            <a:avLst>
              <a:gd name="adj" fmla="val 6177"/>
            </a:avLst>
          </a:prstGeom>
          <a:solidFill>
            <a:srgbClr val="5A68B0">
              <a:alpha val="25000"/>
            </a:srgb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tângulo: Cantos Arredondados 66">
            <a:extLst>
              <a:ext uri="{FF2B5EF4-FFF2-40B4-BE49-F238E27FC236}">
                <a16:creationId xmlns:a16="http://schemas.microsoft.com/office/drawing/2014/main" id="{C6561D15-9F41-4467-B57D-8A34C4AB7429}"/>
              </a:ext>
            </a:extLst>
          </p:cNvPr>
          <p:cNvSpPr/>
          <p:nvPr/>
        </p:nvSpPr>
        <p:spPr>
          <a:xfrm>
            <a:off x="6025185" y="774441"/>
            <a:ext cx="2339980" cy="1004033"/>
          </a:xfrm>
          <a:prstGeom prst="roundRect">
            <a:avLst>
              <a:gd name="adj" fmla="val 6177"/>
            </a:avLst>
          </a:prstGeom>
          <a:gradFill flip="none" rotWithShape="1">
            <a:gsLst>
              <a:gs pos="82000">
                <a:srgbClr val="1C306A"/>
              </a:gs>
              <a:gs pos="95000">
                <a:srgbClr val="737373"/>
              </a:gs>
            </a:gsLst>
            <a:lin ang="18900000" scaled="1"/>
            <a:tileRect/>
          </a:gra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tângulo: Cantos Arredondados 66">
            <a:extLst>
              <a:ext uri="{FF2B5EF4-FFF2-40B4-BE49-F238E27FC236}">
                <a16:creationId xmlns:a16="http://schemas.microsoft.com/office/drawing/2014/main" id="{0265C6C9-9857-471D-B5AD-956E5DC0A671}"/>
              </a:ext>
            </a:extLst>
          </p:cNvPr>
          <p:cNvSpPr/>
          <p:nvPr/>
        </p:nvSpPr>
        <p:spPr>
          <a:xfrm>
            <a:off x="8481498" y="774441"/>
            <a:ext cx="2339980" cy="1004033"/>
          </a:xfrm>
          <a:prstGeom prst="roundRect">
            <a:avLst>
              <a:gd name="adj" fmla="val 6177"/>
            </a:avLst>
          </a:prstGeom>
          <a:gradFill flip="none" rotWithShape="1">
            <a:gsLst>
              <a:gs pos="65000">
                <a:srgbClr val="1C306A"/>
              </a:gs>
              <a:gs pos="95000">
                <a:srgbClr val="2F094F"/>
              </a:gs>
            </a:gsLst>
            <a:lin ang="18900000" scaled="1"/>
            <a:tileRect/>
          </a:gra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tângulo: Cantos Arredondados 66">
            <a:extLst>
              <a:ext uri="{FF2B5EF4-FFF2-40B4-BE49-F238E27FC236}">
                <a16:creationId xmlns:a16="http://schemas.microsoft.com/office/drawing/2014/main" id="{002897D4-2041-43C2-BD43-14460065FF19}"/>
              </a:ext>
            </a:extLst>
          </p:cNvPr>
          <p:cNvSpPr/>
          <p:nvPr/>
        </p:nvSpPr>
        <p:spPr>
          <a:xfrm>
            <a:off x="1112561" y="4437439"/>
            <a:ext cx="4088089" cy="2618840"/>
          </a:xfrm>
          <a:prstGeom prst="roundRect">
            <a:avLst>
              <a:gd name="adj" fmla="val 6177"/>
            </a:avLst>
          </a:prstGeom>
          <a:solidFill>
            <a:srgbClr val="5A68B0">
              <a:alpha val="25000"/>
            </a:srgb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tângulo: Cantos Arredondados 66">
            <a:extLst>
              <a:ext uri="{FF2B5EF4-FFF2-40B4-BE49-F238E27FC236}">
                <a16:creationId xmlns:a16="http://schemas.microsoft.com/office/drawing/2014/main" id="{2FF42D64-B75B-459A-B57C-D9D6B2A32385}"/>
              </a:ext>
            </a:extLst>
          </p:cNvPr>
          <p:cNvSpPr/>
          <p:nvPr/>
        </p:nvSpPr>
        <p:spPr>
          <a:xfrm>
            <a:off x="5303314" y="4437438"/>
            <a:ext cx="6398524" cy="2618840"/>
          </a:xfrm>
          <a:prstGeom prst="roundRect">
            <a:avLst>
              <a:gd name="adj" fmla="val 6177"/>
            </a:avLst>
          </a:prstGeom>
          <a:gradFill>
            <a:gsLst>
              <a:gs pos="51000">
                <a:srgbClr val="1C306A"/>
              </a:gs>
              <a:gs pos="96000">
                <a:srgbClr val="5A68B0">
                  <a:lumMod val="47000"/>
                  <a:alpha val="47000"/>
                </a:srgbClr>
              </a:gs>
            </a:gsLst>
            <a:lin ang="13500000" scaled="1"/>
          </a:gra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tângulo: Cantos Arredondados 66">
            <a:extLst>
              <a:ext uri="{FF2B5EF4-FFF2-40B4-BE49-F238E27FC236}">
                <a16:creationId xmlns:a16="http://schemas.microsoft.com/office/drawing/2014/main" id="{19526EC4-5D41-485F-B7DA-ED5AB0BA5C4A}"/>
              </a:ext>
            </a:extLst>
          </p:cNvPr>
          <p:cNvSpPr/>
          <p:nvPr/>
        </p:nvSpPr>
        <p:spPr>
          <a:xfrm>
            <a:off x="4683967" y="1921883"/>
            <a:ext cx="3477747" cy="2372146"/>
          </a:xfrm>
          <a:prstGeom prst="roundRect">
            <a:avLst>
              <a:gd name="adj" fmla="val 6177"/>
            </a:avLst>
          </a:prstGeom>
          <a:gradFill flip="none" rotWithShape="1">
            <a:gsLst>
              <a:gs pos="51000">
                <a:srgbClr val="1C306A"/>
              </a:gs>
              <a:gs pos="96000">
                <a:srgbClr val="5A68B0">
                  <a:lumMod val="47000"/>
                  <a:alpha val="47000"/>
                </a:srgbClr>
              </a:gs>
            </a:gsLst>
            <a:lin ang="13500000" scaled="1"/>
            <a:tileRect/>
          </a:gra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tângulo: Cantos Arredondados 66">
            <a:extLst>
              <a:ext uri="{FF2B5EF4-FFF2-40B4-BE49-F238E27FC236}">
                <a16:creationId xmlns:a16="http://schemas.microsoft.com/office/drawing/2014/main" id="{0C8ABA91-6A99-4C50-A031-74F8FA55EAD9}"/>
              </a:ext>
            </a:extLst>
          </p:cNvPr>
          <p:cNvSpPr/>
          <p:nvPr/>
        </p:nvSpPr>
        <p:spPr>
          <a:xfrm>
            <a:off x="8278987" y="1921883"/>
            <a:ext cx="3422851" cy="2372146"/>
          </a:xfrm>
          <a:prstGeom prst="roundRect">
            <a:avLst>
              <a:gd name="adj" fmla="val 6177"/>
            </a:avLst>
          </a:prstGeom>
          <a:solidFill>
            <a:srgbClr val="5A68B0">
              <a:alpha val="25000"/>
            </a:srgb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tângulo: Cantos Arredondados 66">
            <a:extLst>
              <a:ext uri="{FF2B5EF4-FFF2-40B4-BE49-F238E27FC236}">
                <a16:creationId xmlns:a16="http://schemas.microsoft.com/office/drawing/2014/main" id="{B8F179B0-B874-4836-B516-74D9C8DB3C51}"/>
              </a:ext>
            </a:extLst>
          </p:cNvPr>
          <p:cNvSpPr/>
          <p:nvPr/>
        </p:nvSpPr>
        <p:spPr>
          <a:xfrm>
            <a:off x="3568873" y="774441"/>
            <a:ext cx="2339980" cy="1004033"/>
          </a:xfrm>
          <a:prstGeom prst="roundRect">
            <a:avLst>
              <a:gd name="adj" fmla="val 6177"/>
            </a:avLst>
          </a:prstGeom>
          <a:gradFill flip="none" rotWithShape="1">
            <a:gsLst>
              <a:gs pos="65000">
                <a:srgbClr val="1C306A"/>
              </a:gs>
              <a:gs pos="91000">
                <a:srgbClr val="5A68B0"/>
              </a:gs>
            </a:gsLst>
            <a:lin ang="18900000" scaled="1"/>
            <a:tileRect/>
          </a:gra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tângulo: Cantos Arredondados 66">
            <a:extLst>
              <a:ext uri="{FF2B5EF4-FFF2-40B4-BE49-F238E27FC236}">
                <a16:creationId xmlns:a16="http://schemas.microsoft.com/office/drawing/2014/main" id="{1B1F8E35-034D-4444-A56B-B7A7648EFA24}"/>
              </a:ext>
            </a:extLst>
          </p:cNvPr>
          <p:cNvSpPr/>
          <p:nvPr/>
        </p:nvSpPr>
        <p:spPr>
          <a:xfrm>
            <a:off x="1123164" y="774441"/>
            <a:ext cx="2339980" cy="1004033"/>
          </a:xfrm>
          <a:prstGeom prst="roundRect">
            <a:avLst>
              <a:gd name="adj" fmla="val 6177"/>
            </a:avLst>
          </a:prstGeom>
          <a:gradFill flip="none" rotWithShape="1">
            <a:gsLst>
              <a:gs pos="37000">
                <a:srgbClr val="1C306A"/>
              </a:gs>
              <a:gs pos="82000">
                <a:srgbClr val="412E52"/>
              </a:gs>
            </a:gsLst>
            <a:lin ang="18900000" scaled="1"/>
            <a:tileRect/>
          </a:gra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9235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4B45C0-D578-4831-BE9B-B41D1DAC6025}"/>
              </a:ext>
            </a:extLst>
          </p:cNvPr>
          <p:cNvSpPr/>
          <p:nvPr/>
        </p:nvSpPr>
        <p:spPr>
          <a:xfrm>
            <a:off x="-1" y="-1"/>
            <a:ext cx="11844339" cy="7173883"/>
          </a:xfrm>
          <a:prstGeom prst="rect">
            <a:avLst/>
          </a:prstGeom>
          <a:gradFill>
            <a:gsLst>
              <a:gs pos="0">
                <a:srgbClr val="1C306A"/>
              </a:gs>
              <a:gs pos="89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tângulo: Cantos Arredondados 66">
            <a:extLst>
              <a:ext uri="{FF2B5EF4-FFF2-40B4-BE49-F238E27FC236}">
                <a16:creationId xmlns:a16="http://schemas.microsoft.com/office/drawing/2014/main" id="{C6C7AFCF-B820-442C-9597-D67BF62C48F0}"/>
              </a:ext>
            </a:extLst>
          </p:cNvPr>
          <p:cNvSpPr/>
          <p:nvPr/>
        </p:nvSpPr>
        <p:spPr>
          <a:xfrm>
            <a:off x="2471982" y="3238728"/>
            <a:ext cx="6860771" cy="3451320"/>
          </a:xfrm>
          <a:prstGeom prst="roundRect">
            <a:avLst>
              <a:gd name="adj" fmla="val 2071"/>
            </a:avLst>
          </a:prstGeom>
          <a:solidFill>
            <a:srgbClr val="5A68B0">
              <a:alpha val="15000"/>
            </a:srgbClr>
          </a:solidFill>
          <a:ln w="6350">
            <a:solidFill>
              <a:srgbClr val="5A68B0"/>
            </a:solidFill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Arredondados 66">
            <a:extLst>
              <a:ext uri="{FF2B5EF4-FFF2-40B4-BE49-F238E27FC236}">
                <a16:creationId xmlns:a16="http://schemas.microsoft.com/office/drawing/2014/main" id="{1E35D323-5595-4A55-9877-256079D7B383}"/>
              </a:ext>
            </a:extLst>
          </p:cNvPr>
          <p:cNvSpPr/>
          <p:nvPr/>
        </p:nvSpPr>
        <p:spPr>
          <a:xfrm>
            <a:off x="2471982" y="1330115"/>
            <a:ext cx="6860771" cy="1651518"/>
          </a:xfrm>
          <a:prstGeom prst="roundRect">
            <a:avLst>
              <a:gd name="adj" fmla="val 2071"/>
            </a:avLst>
          </a:prstGeom>
          <a:solidFill>
            <a:srgbClr val="5A68B0">
              <a:alpha val="15000"/>
            </a:srgbClr>
          </a:solidFill>
          <a:ln w="6350">
            <a:solidFill>
              <a:srgbClr val="5A68B0"/>
            </a:solidFill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7A53BC-AE07-4EAF-AD1A-779ECF709EF1}"/>
              </a:ext>
            </a:extLst>
          </p:cNvPr>
          <p:cNvGrpSpPr/>
          <p:nvPr/>
        </p:nvGrpSpPr>
        <p:grpSpPr>
          <a:xfrm>
            <a:off x="2655826" y="1824002"/>
            <a:ext cx="2972675" cy="900536"/>
            <a:chOff x="2448411" y="1824003"/>
            <a:chExt cx="3110208" cy="900536"/>
          </a:xfrm>
        </p:grpSpPr>
        <p:sp>
          <p:nvSpPr>
            <p:cNvPr id="9" name="Retângulo: Cantos Arredondados 51">
              <a:extLst>
                <a:ext uri="{FF2B5EF4-FFF2-40B4-BE49-F238E27FC236}">
                  <a16:creationId xmlns:a16="http://schemas.microsoft.com/office/drawing/2014/main" id="{F6C50166-DAA9-4738-B15A-A7C2BB9A31C7}"/>
                </a:ext>
              </a:extLst>
            </p:cNvPr>
            <p:cNvSpPr/>
            <p:nvPr/>
          </p:nvSpPr>
          <p:spPr>
            <a:xfrm>
              <a:off x="2448411" y="1824003"/>
              <a:ext cx="3110208" cy="900536"/>
            </a:xfrm>
            <a:prstGeom prst="roundRect">
              <a:avLst>
                <a:gd name="adj" fmla="val 4570"/>
              </a:avLst>
            </a:prstGeom>
            <a:solidFill>
              <a:srgbClr val="5A68B0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>
                <a:defRPr/>
              </a:pPr>
              <a:endParaRPr lang="pt-BR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761E48-B96D-4E62-A16B-09E51EFA0870}"/>
                </a:ext>
              </a:extLst>
            </p:cNvPr>
            <p:cNvSpPr/>
            <p:nvPr/>
          </p:nvSpPr>
          <p:spPr>
            <a:xfrm rot="10800000">
              <a:off x="2448411" y="1824003"/>
              <a:ext cx="3110208" cy="227468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E86DCD-04E2-4824-910D-41B1DDAB57C7}"/>
              </a:ext>
            </a:extLst>
          </p:cNvPr>
          <p:cNvGrpSpPr/>
          <p:nvPr/>
        </p:nvGrpSpPr>
        <p:grpSpPr>
          <a:xfrm>
            <a:off x="6260211" y="1824002"/>
            <a:ext cx="2972675" cy="900536"/>
            <a:chOff x="2448411" y="1824003"/>
            <a:chExt cx="3110208" cy="900536"/>
          </a:xfrm>
        </p:grpSpPr>
        <p:sp>
          <p:nvSpPr>
            <p:cNvPr id="17" name="Retângulo: Cantos Arredondados 51">
              <a:extLst>
                <a:ext uri="{FF2B5EF4-FFF2-40B4-BE49-F238E27FC236}">
                  <a16:creationId xmlns:a16="http://schemas.microsoft.com/office/drawing/2014/main" id="{196B6D2F-85D0-4AFD-B655-5BBCDE2AB9C3}"/>
                </a:ext>
              </a:extLst>
            </p:cNvPr>
            <p:cNvSpPr/>
            <p:nvPr/>
          </p:nvSpPr>
          <p:spPr>
            <a:xfrm>
              <a:off x="2448411" y="1824003"/>
              <a:ext cx="3110208" cy="900536"/>
            </a:xfrm>
            <a:prstGeom prst="roundRect">
              <a:avLst>
                <a:gd name="adj" fmla="val 4570"/>
              </a:avLst>
            </a:prstGeom>
            <a:solidFill>
              <a:srgbClr val="5A68B0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>
                <a:defRPr/>
              </a:pPr>
              <a:endParaRPr lang="pt-BR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06C205-A5BC-49BC-A525-B3D3B70A0FBE}"/>
                </a:ext>
              </a:extLst>
            </p:cNvPr>
            <p:cNvSpPr/>
            <p:nvPr/>
          </p:nvSpPr>
          <p:spPr>
            <a:xfrm rot="10800000">
              <a:off x="2448411" y="1824003"/>
              <a:ext cx="3110208" cy="227468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A68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9" name="Retângulo: Cantos Arredondados 66">
            <a:extLst>
              <a:ext uri="{FF2B5EF4-FFF2-40B4-BE49-F238E27FC236}">
                <a16:creationId xmlns:a16="http://schemas.microsoft.com/office/drawing/2014/main" id="{2381FB4C-2F8C-4944-B2C7-8A1917B04619}"/>
              </a:ext>
            </a:extLst>
          </p:cNvPr>
          <p:cNvSpPr/>
          <p:nvPr/>
        </p:nvSpPr>
        <p:spPr>
          <a:xfrm>
            <a:off x="9432620" y="1330115"/>
            <a:ext cx="2343142" cy="5359933"/>
          </a:xfrm>
          <a:prstGeom prst="roundRect">
            <a:avLst>
              <a:gd name="adj" fmla="val 2071"/>
            </a:avLst>
          </a:prstGeom>
          <a:solidFill>
            <a:srgbClr val="5A68B0">
              <a:alpha val="15000"/>
            </a:srgbClr>
          </a:solidFill>
          <a:ln w="6350">
            <a:solidFill>
              <a:srgbClr val="5A68B0"/>
            </a:solidFill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457343D-EE7B-4B24-9289-10EE5AD61C69}"/>
              </a:ext>
            </a:extLst>
          </p:cNvPr>
          <p:cNvGrpSpPr/>
          <p:nvPr/>
        </p:nvGrpSpPr>
        <p:grpSpPr>
          <a:xfrm>
            <a:off x="-62645" y="1"/>
            <a:ext cx="2432928" cy="7164387"/>
            <a:chOff x="-62645" y="1"/>
            <a:chExt cx="2432928" cy="7164387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2E1FD98-1CAC-494F-8B76-05F712AE431B}"/>
                </a:ext>
              </a:extLst>
            </p:cNvPr>
            <p:cNvGrpSpPr/>
            <p:nvPr/>
          </p:nvGrpSpPr>
          <p:grpSpPr>
            <a:xfrm>
              <a:off x="-62645" y="1"/>
              <a:ext cx="2432928" cy="7164387"/>
              <a:chOff x="-62645" y="1"/>
              <a:chExt cx="2432928" cy="716438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D0F9DCB-C5EE-422C-A5AB-C0D65A6096DE}"/>
                  </a:ext>
                </a:extLst>
              </p:cNvPr>
              <p:cNvGrpSpPr/>
              <p:nvPr/>
            </p:nvGrpSpPr>
            <p:grpSpPr>
              <a:xfrm>
                <a:off x="1" y="1"/>
                <a:ext cx="2343149" cy="7164387"/>
                <a:chOff x="1" y="1"/>
                <a:chExt cx="2343149" cy="7164387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62E9185-98D6-4A03-BAA6-C359B826D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3150" y="590551"/>
                  <a:ext cx="0" cy="6573837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  <a:alpha val="41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7F40477-ED85-4A0F-AE0C-0988C9629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3150" y="1"/>
                  <a:ext cx="0" cy="1824001"/>
                </a:xfrm>
                <a:prstGeom prst="line">
                  <a:avLst/>
                </a:prstGeom>
                <a:ln>
                  <a:solidFill>
                    <a:schemeClr val="accent1">
                      <a:alpha val="41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86BA27F-9343-47DA-9A9B-F37D34066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" y="581025"/>
                  <a:ext cx="2343149" cy="0"/>
                </a:xfrm>
                <a:prstGeom prst="line">
                  <a:avLst/>
                </a:prstGeom>
                <a:ln>
                  <a:solidFill>
                    <a:schemeClr val="accent1">
                      <a:alpha val="41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C7D5B03-8644-4E3B-96AC-0415F3A75E00}"/>
                  </a:ext>
                </a:extLst>
              </p:cNvPr>
              <p:cNvSpPr/>
              <p:nvPr/>
            </p:nvSpPr>
            <p:spPr>
              <a:xfrm>
                <a:off x="0" y="595316"/>
                <a:ext cx="2330433" cy="633369"/>
              </a:xfrm>
              <a:prstGeom prst="rect">
                <a:avLst/>
              </a:pr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AA99EF-A5B1-4069-97D8-B17AD849EA4C}"/>
                  </a:ext>
                </a:extLst>
              </p:cNvPr>
              <p:cNvSpPr/>
              <p:nvPr/>
            </p:nvSpPr>
            <p:spPr>
              <a:xfrm>
                <a:off x="1" y="1829664"/>
                <a:ext cx="2343147" cy="6333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4E70FB2-30C5-46EE-B45F-A1592909D992}"/>
                  </a:ext>
                </a:extLst>
              </p:cNvPr>
              <p:cNvSpPr/>
              <p:nvPr/>
            </p:nvSpPr>
            <p:spPr>
              <a:xfrm>
                <a:off x="-12714" y="1219117"/>
                <a:ext cx="2343147" cy="6333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50D1937-E82B-4FE6-9B55-1BCFAB0E7CE1}"/>
                  </a:ext>
                </a:extLst>
              </p:cNvPr>
              <p:cNvGrpSpPr/>
              <p:nvPr/>
            </p:nvGrpSpPr>
            <p:grpSpPr>
              <a:xfrm>
                <a:off x="-12714" y="1842918"/>
                <a:ext cx="2355861" cy="642937"/>
                <a:chOff x="-12714" y="1842918"/>
                <a:chExt cx="2355861" cy="642937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381DDBE-8565-4E7E-B4B0-CDEA4C4D8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2466849"/>
                  <a:ext cx="2343148" cy="0"/>
                </a:xfrm>
                <a:prstGeom prst="line">
                  <a:avLst/>
                </a:prstGeom>
                <a:ln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9A99680-8AA2-4634-ACBB-F4B62D4A4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1842918"/>
                  <a:ext cx="2343148" cy="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24BC426-90BE-4FB5-8B01-A1A29817E268}"/>
                    </a:ext>
                  </a:extLst>
                </p:cNvPr>
                <p:cNvSpPr/>
                <p:nvPr/>
              </p:nvSpPr>
              <p:spPr>
                <a:xfrm>
                  <a:off x="0" y="1852486"/>
                  <a:ext cx="2343147" cy="6333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580854F-1451-4DF4-B3C5-088112EF7DF5}"/>
                  </a:ext>
                </a:extLst>
              </p:cNvPr>
              <p:cNvGrpSpPr/>
              <p:nvPr/>
            </p:nvGrpSpPr>
            <p:grpSpPr>
              <a:xfrm>
                <a:off x="0" y="2481513"/>
                <a:ext cx="2355861" cy="642937"/>
                <a:chOff x="-12714" y="1842918"/>
                <a:chExt cx="2355861" cy="642937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7814BDC0-C0A1-48D0-B0A8-E80B8E2AD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2466849"/>
                  <a:ext cx="2343148" cy="0"/>
                </a:xfrm>
                <a:prstGeom prst="line">
                  <a:avLst/>
                </a:prstGeom>
                <a:ln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B168A9E8-C982-40D2-84FA-F6FC29BE4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1842918"/>
                  <a:ext cx="2343148" cy="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91FB483-9FC3-474F-A0A9-85DE6E0159AA}"/>
                    </a:ext>
                  </a:extLst>
                </p:cNvPr>
                <p:cNvSpPr/>
                <p:nvPr/>
              </p:nvSpPr>
              <p:spPr>
                <a:xfrm>
                  <a:off x="0" y="1852486"/>
                  <a:ext cx="2343147" cy="6333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D72BB14B-3A03-4BCE-A46C-B798254815CE}"/>
                  </a:ext>
                </a:extLst>
              </p:cNvPr>
              <p:cNvGrpSpPr/>
              <p:nvPr/>
            </p:nvGrpSpPr>
            <p:grpSpPr>
              <a:xfrm>
                <a:off x="-12714" y="3126178"/>
                <a:ext cx="2355861" cy="642937"/>
                <a:chOff x="-12714" y="1842918"/>
                <a:chExt cx="2355861" cy="642937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5A0C02A-947A-4784-ADA7-FCF00A79E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2466849"/>
                  <a:ext cx="2343148" cy="0"/>
                </a:xfrm>
                <a:prstGeom prst="line">
                  <a:avLst/>
                </a:prstGeom>
                <a:ln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244BD259-9107-4350-B49B-6839ACA04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1842918"/>
                  <a:ext cx="2343148" cy="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D23D91-A9D1-46E7-8D44-E2941ABFD9DC}"/>
                    </a:ext>
                  </a:extLst>
                </p:cNvPr>
                <p:cNvSpPr/>
                <p:nvPr/>
              </p:nvSpPr>
              <p:spPr>
                <a:xfrm>
                  <a:off x="0" y="1852486"/>
                  <a:ext cx="2343147" cy="6333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AEB49D2-6188-478E-9B7E-B6AF19502EA8}"/>
                  </a:ext>
                </a:extLst>
              </p:cNvPr>
              <p:cNvGrpSpPr/>
              <p:nvPr/>
            </p:nvGrpSpPr>
            <p:grpSpPr>
              <a:xfrm>
                <a:off x="-12715" y="3745443"/>
                <a:ext cx="2355861" cy="642937"/>
                <a:chOff x="-12714" y="1842918"/>
                <a:chExt cx="2355861" cy="64293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3ED57155-274F-4A7C-950D-A8274684C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2466849"/>
                  <a:ext cx="2343148" cy="0"/>
                </a:xfrm>
                <a:prstGeom prst="line">
                  <a:avLst/>
                </a:prstGeom>
                <a:ln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F64CE196-129F-487D-935D-601F2F564A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1842918"/>
                  <a:ext cx="2343148" cy="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604F5AD2-9131-4DE0-87B6-2DB2B294B298}"/>
                    </a:ext>
                  </a:extLst>
                </p:cNvPr>
                <p:cNvSpPr/>
                <p:nvPr/>
              </p:nvSpPr>
              <p:spPr>
                <a:xfrm>
                  <a:off x="0" y="1852486"/>
                  <a:ext cx="2343147" cy="6333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C6AFB00-6C21-48E3-A6C5-79FE936C2FF3}"/>
                  </a:ext>
                </a:extLst>
              </p:cNvPr>
              <p:cNvGrpSpPr/>
              <p:nvPr/>
            </p:nvGrpSpPr>
            <p:grpSpPr>
              <a:xfrm>
                <a:off x="-62645" y="4387073"/>
                <a:ext cx="2385357" cy="642937"/>
                <a:chOff x="-12714" y="1842918"/>
                <a:chExt cx="2385357" cy="64293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76E2B3C2-9A1E-4059-AAC4-37BCDBB89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2466849"/>
                  <a:ext cx="2343148" cy="0"/>
                </a:xfrm>
                <a:prstGeom prst="line">
                  <a:avLst/>
                </a:prstGeom>
                <a:ln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9F7D97A7-0C81-4E5A-8ECF-FAF6498E1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1842918"/>
                  <a:ext cx="2343148" cy="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F0DAD318-C729-4317-9EB1-6BBBE4496785}"/>
                    </a:ext>
                  </a:extLst>
                </p:cNvPr>
                <p:cNvSpPr/>
                <p:nvPr/>
              </p:nvSpPr>
              <p:spPr>
                <a:xfrm>
                  <a:off x="29496" y="1852486"/>
                  <a:ext cx="2343147" cy="6333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1E29C394-8622-4577-9ECD-3F2B644B553B}"/>
                  </a:ext>
                </a:extLst>
              </p:cNvPr>
              <p:cNvGrpSpPr/>
              <p:nvPr/>
            </p:nvGrpSpPr>
            <p:grpSpPr>
              <a:xfrm>
                <a:off x="-49620" y="5031740"/>
                <a:ext cx="2355861" cy="642937"/>
                <a:chOff x="-12714" y="1842918"/>
                <a:chExt cx="2355861" cy="642937"/>
              </a:xfrm>
            </p:grpSpPr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2571360-F742-4904-BD33-A7ECF3664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2466849"/>
                  <a:ext cx="2343148" cy="0"/>
                </a:xfrm>
                <a:prstGeom prst="line">
                  <a:avLst/>
                </a:prstGeom>
                <a:ln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9C9220C-FB17-40E2-B21B-5D3DC002B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1842918"/>
                  <a:ext cx="2343148" cy="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4110C79-BAA4-4DC6-AFB6-C0951C8428D0}"/>
                    </a:ext>
                  </a:extLst>
                </p:cNvPr>
                <p:cNvSpPr/>
                <p:nvPr/>
              </p:nvSpPr>
              <p:spPr>
                <a:xfrm>
                  <a:off x="0" y="1852486"/>
                  <a:ext cx="2343147" cy="6333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E0AAEA3-C901-41D2-86C8-6D17F4F7F224}"/>
                  </a:ext>
                </a:extLst>
              </p:cNvPr>
              <p:cNvGrpSpPr/>
              <p:nvPr/>
            </p:nvGrpSpPr>
            <p:grpSpPr>
              <a:xfrm>
                <a:off x="-36378" y="5666740"/>
                <a:ext cx="2355861" cy="642937"/>
                <a:chOff x="-12714" y="1842918"/>
                <a:chExt cx="2355861" cy="642937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B2F29E06-9CE2-4AAE-8188-5E7FCA9E0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2466849"/>
                  <a:ext cx="2343148" cy="0"/>
                </a:xfrm>
                <a:prstGeom prst="line">
                  <a:avLst/>
                </a:prstGeom>
                <a:ln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A2EC9992-53F2-4319-9E68-DD31F2EA3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1842918"/>
                  <a:ext cx="2343148" cy="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91B812B-DE5C-49B3-8CC3-C2758977C44E}"/>
                    </a:ext>
                  </a:extLst>
                </p:cNvPr>
                <p:cNvSpPr/>
                <p:nvPr/>
              </p:nvSpPr>
              <p:spPr>
                <a:xfrm>
                  <a:off x="0" y="1852486"/>
                  <a:ext cx="2343147" cy="6333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CC78B35-41AC-4558-8768-0DAA63767A6E}"/>
                  </a:ext>
                </a:extLst>
              </p:cNvPr>
              <p:cNvGrpSpPr/>
              <p:nvPr/>
            </p:nvGrpSpPr>
            <p:grpSpPr>
              <a:xfrm>
                <a:off x="14422" y="6289040"/>
                <a:ext cx="2355861" cy="642937"/>
                <a:chOff x="-12714" y="1842918"/>
                <a:chExt cx="2355861" cy="642937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6B894040-0B63-45AD-A4D6-00E212213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2466849"/>
                  <a:ext cx="2343148" cy="0"/>
                </a:xfrm>
                <a:prstGeom prst="line">
                  <a:avLst/>
                </a:prstGeom>
                <a:ln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E41C77E-4998-43EE-80EE-6B272F4CE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714" y="1842918"/>
                  <a:ext cx="2343148" cy="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  <a:alpha val="1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31B26B2-D21E-4BC4-822B-A9A7BA8E39B7}"/>
                    </a:ext>
                  </a:extLst>
                </p:cNvPr>
                <p:cNvSpPr/>
                <p:nvPr/>
              </p:nvSpPr>
              <p:spPr>
                <a:xfrm>
                  <a:off x="0" y="1852486"/>
                  <a:ext cx="2343147" cy="6333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3A33906-44C5-457C-911C-0731B3D80A4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9" y="609519"/>
              <a:ext cx="0" cy="62826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5F6AD647-92D3-4864-8952-B6C011510F13}"/>
              </a:ext>
            </a:extLst>
          </p:cNvPr>
          <p:cNvSpPr/>
          <p:nvPr/>
        </p:nvSpPr>
        <p:spPr>
          <a:xfrm>
            <a:off x="5718839" y="2051471"/>
            <a:ext cx="472997" cy="477981"/>
          </a:xfrm>
          <a:prstGeom prst="ellipse">
            <a:avLst/>
          </a:prstGeom>
          <a:solidFill>
            <a:schemeClr val="accent1">
              <a:lumMod val="20000"/>
              <a:lumOff val="8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01BB166F-A9F7-4F91-B89E-0241E9FE6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037" y="2176161"/>
            <a:ext cx="228600" cy="228600"/>
          </a:xfrm>
          <a:prstGeom prst="rect">
            <a:avLst/>
          </a:pr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6C00914-7654-4635-A373-9249FFDC30B0}"/>
              </a:ext>
            </a:extLst>
          </p:cNvPr>
          <p:cNvGrpSpPr/>
          <p:nvPr/>
        </p:nvGrpSpPr>
        <p:grpSpPr>
          <a:xfrm>
            <a:off x="6836790" y="3709253"/>
            <a:ext cx="1150375" cy="91516"/>
            <a:chOff x="6931741" y="3713525"/>
            <a:chExt cx="1150375" cy="91516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67ADAD3-A523-43EC-B789-ED6F91DE2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1071" y="3745443"/>
              <a:ext cx="1111045" cy="9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51B7FBF-A6EB-4116-855B-31A731DB1F45}"/>
                </a:ext>
              </a:extLst>
            </p:cNvPr>
            <p:cNvSpPr/>
            <p:nvPr/>
          </p:nvSpPr>
          <p:spPr>
            <a:xfrm>
              <a:off x="6931741" y="3713525"/>
              <a:ext cx="78657" cy="91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D27ED38-38E4-41AD-A9EE-6CAC49CEFD7D}"/>
              </a:ext>
            </a:extLst>
          </p:cNvPr>
          <p:cNvGrpSpPr/>
          <p:nvPr/>
        </p:nvGrpSpPr>
        <p:grpSpPr>
          <a:xfrm>
            <a:off x="8082511" y="3695413"/>
            <a:ext cx="1150375" cy="91516"/>
            <a:chOff x="6931741" y="3713525"/>
            <a:chExt cx="1150375" cy="9151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E9D5BD3-A399-4F5E-AC25-A32EC4035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1071" y="3745443"/>
              <a:ext cx="1111045" cy="9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D2BADF1-C77E-4704-8D53-32ED2B66F381}"/>
                </a:ext>
              </a:extLst>
            </p:cNvPr>
            <p:cNvSpPr/>
            <p:nvPr/>
          </p:nvSpPr>
          <p:spPr>
            <a:xfrm>
              <a:off x="6931741" y="3713525"/>
              <a:ext cx="78657" cy="91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675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4B45C0-D578-4831-BE9B-B41D1DAC6025}"/>
              </a:ext>
            </a:extLst>
          </p:cNvPr>
          <p:cNvSpPr/>
          <p:nvPr/>
        </p:nvSpPr>
        <p:spPr>
          <a:xfrm>
            <a:off x="-1" y="-1"/>
            <a:ext cx="11844339" cy="7173883"/>
          </a:xfrm>
          <a:prstGeom prst="rect">
            <a:avLst/>
          </a:prstGeom>
          <a:gradFill>
            <a:gsLst>
              <a:gs pos="0">
                <a:srgbClr val="1C306A"/>
              </a:gs>
              <a:gs pos="89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tângulo: Cantos Arredondados 66">
            <a:extLst>
              <a:ext uri="{FF2B5EF4-FFF2-40B4-BE49-F238E27FC236}">
                <a16:creationId xmlns:a16="http://schemas.microsoft.com/office/drawing/2014/main" id="{C6C7AFCF-B820-442C-9597-D67BF62C48F0}"/>
              </a:ext>
            </a:extLst>
          </p:cNvPr>
          <p:cNvSpPr/>
          <p:nvPr/>
        </p:nvSpPr>
        <p:spPr>
          <a:xfrm>
            <a:off x="233393" y="2694039"/>
            <a:ext cx="8322647" cy="4064835"/>
          </a:xfrm>
          <a:prstGeom prst="roundRect">
            <a:avLst>
              <a:gd name="adj" fmla="val 2071"/>
            </a:avLst>
          </a:prstGeom>
          <a:solidFill>
            <a:srgbClr val="5A68B0">
              <a:alpha val="15000"/>
            </a:srgbClr>
          </a:solidFill>
          <a:ln w="6350">
            <a:solidFill>
              <a:srgbClr val="5A68B0"/>
            </a:solidFill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66">
            <a:extLst>
              <a:ext uri="{FF2B5EF4-FFF2-40B4-BE49-F238E27FC236}">
                <a16:creationId xmlns:a16="http://schemas.microsoft.com/office/drawing/2014/main" id="{2381FB4C-2F8C-4944-B2C7-8A1917B04619}"/>
              </a:ext>
            </a:extLst>
          </p:cNvPr>
          <p:cNvSpPr/>
          <p:nvPr/>
        </p:nvSpPr>
        <p:spPr>
          <a:xfrm>
            <a:off x="8789436" y="2694039"/>
            <a:ext cx="2821507" cy="4064835"/>
          </a:xfrm>
          <a:prstGeom prst="roundRect">
            <a:avLst>
              <a:gd name="adj" fmla="val 2071"/>
            </a:avLst>
          </a:prstGeom>
          <a:solidFill>
            <a:srgbClr val="5A68B0">
              <a:alpha val="15000"/>
            </a:srgbClr>
          </a:solidFill>
          <a:ln w="6350">
            <a:solidFill>
              <a:srgbClr val="5A68B0"/>
            </a:solidFill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D27ED38-38E4-41AD-A9EE-6CAC49CEFD7D}"/>
              </a:ext>
            </a:extLst>
          </p:cNvPr>
          <p:cNvGrpSpPr/>
          <p:nvPr/>
        </p:nvGrpSpPr>
        <p:grpSpPr>
          <a:xfrm>
            <a:off x="6959970" y="3219491"/>
            <a:ext cx="1294709" cy="91516"/>
            <a:chOff x="6971071" y="3713525"/>
            <a:chExt cx="1111045" cy="9151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E9D5BD3-A399-4F5E-AC25-A32EC4035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1071" y="3745443"/>
              <a:ext cx="1111045" cy="95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D2BADF1-C77E-4704-8D53-32ED2B66F381}"/>
                </a:ext>
              </a:extLst>
            </p:cNvPr>
            <p:cNvSpPr/>
            <p:nvPr/>
          </p:nvSpPr>
          <p:spPr>
            <a:xfrm>
              <a:off x="7197213" y="3713525"/>
              <a:ext cx="78657" cy="91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A650FA-11D6-469B-9C4A-C3069A9D9132}"/>
              </a:ext>
            </a:extLst>
          </p:cNvPr>
          <p:cNvGrpSpPr/>
          <p:nvPr/>
        </p:nvGrpSpPr>
        <p:grpSpPr>
          <a:xfrm>
            <a:off x="5424654" y="3233331"/>
            <a:ext cx="1294709" cy="91516"/>
            <a:chOff x="6971071" y="3713525"/>
            <a:chExt cx="1111045" cy="9151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E91EEAB-DCC8-4327-B5D8-3934FA592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1071" y="3745443"/>
              <a:ext cx="1111045" cy="95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27B5574-958B-45A4-A1A2-71BC521A1103}"/>
                </a:ext>
              </a:extLst>
            </p:cNvPr>
            <p:cNvSpPr/>
            <p:nvPr/>
          </p:nvSpPr>
          <p:spPr>
            <a:xfrm>
              <a:off x="7590502" y="3713525"/>
              <a:ext cx="78657" cy="915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E97DC4A-7533-4D28-A9E3-1C6457D80BBC}"/>
              </a:ext>
            </a:extLst>
          </p:cNvPr>
          <p:cNvSpPr/>
          <p:nvPr/>
        </p:nvSpPr>
        <p:spPr>
          <a:xfrm>
            <a:off x="-2" y="-1"/>
            <a:ext cx="11844339" cy="580103"/>
          </a:xfrm>
          <a:prstGeom prst="rect">
            <a:avLst/>
          </a:prstGeom>
          <a:gradFill>
            <a:gsLst>
              <a:gs pos="0">
                <a:srgbClr val="1C306A"/>
              </a:gs>
              <a:gs pos="89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FA0D3AAC-6FE0-469A-A079-4831666FEF40}"/>
              </a:ext>
            </a:extLst>
          </p:cNvPr>
          <p:cNvSpPr/>
          <p:nvPr/>
        </p:nvSpPr>
        <p:spPr>
          <a:xfrm>
            <a:off x="7645171" y="104884"/>
            <a:ext cx="2989535" cy="333489"/>
          </a:xfrm>
          <a:prstGeom prst="roundRect">
            <a:avLst>
              <a:gd name="adj" fmla="val 50000"/>
            </a:avLst>
          </a:prstGeom>
          <a:solidFill>
            <a:srgbClr val="E6EDFA">
              <a:alpha val="14902"/>
            </a:srgbClr>
          </a:solidFill>
          <a:ln w="6350"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2332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61B31-9C68-4C88-B57E-D4A173D00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383" y="163863"/>
            <a:ext cx="237695" cy="237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1D068-467A-4A41-91A4-256CECAB5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76" y="153294"/>
            <a:ext cx="22860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20A116-A597-4C10-9072-E9EE47C57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70" y="153294"/>
            <a:ext cx="228600" cy="228600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00E3C50B-8609-4569-9F09-4768116FECF2}"/>
              </a:ext>
            </a:extLst>
          </p:cNvPr>
          <p:cNvSpPr/>
          <p:nvPr/>
        </p:nvSpPr>
        <p:spPr>
          <a:xfrm>
            <a:off x="6837771" y="21563"/>
            <a:ext cx="472997" cy="477981"/>
          </a:xfrm>
          <a:prstGeom prst="ellipse">
            <a:avLst/>
          </a:prstGeom>
          <a:solidFill>
            <a:schemeClr val="accent1">
              <a:lumMod val="20000"/>
              <a:lumOff val="8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C21C2F-3DB3-47DE-816F-6102FFCCF6CB}"/>
              </a:ext>
            </a:extLst>
          </p:cNvPr>
          <p:cNvSpPr/>
          <p:nvPr/>
        </p:nvSpPr>
        <p:spPr>
          <a:xfrm>
            <a:off x="6124993" y="0"/>
            <a:ext cx="472997" cy="477981"/>
          </a:xfrm>
          <a:prstGeom prst="ellipse">
            <a:avLst/>
          </a:prstGeom>
          <a:solidFill>
            <a:schemeClr val="accent1">
              <a:lumMod val="20000"/>
              <a:lumOff val="8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0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DD0CF-AA77-4247-987E-F296B834E325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4B45C0-D578-4831-BE9B-B41D1DAC6025}"/>
              </a:ext>
            </a:extLst>
          </p:cNvPr>
          <p:cNvSpPr/>
          <p:nvPr/>
        </p:nvSpPr>
        <p:spPr>
          <a:xfrm>
            <a:off x="0" y="0"/>
            <a:ext cx="11844339" cy="3582193"/>
          </a:xfrm>
          <a:prstGeom prst="rect">
            <a:avLst/>
          </a:prstGeom>
          <a:gradFill>
            <a:gsLst>
              <a:gs pos="0">
                <a:srgbClr val="1C306A"/>
              </a:gs>
              <a:gs pos="89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3" name="Retângulo: Cantos Arredondados 51">
            <a:extLst>
              <a:ext uri="{FF2B5EF4-FFF2-40B4-BE49-F238E27FC236}">
                <a16:creationId xmlns:a16="http://schemas.microsoft.com/office/drawing/2014/main" id="{BB386AC0-55EC-436C-BEA4-2B0B3C7BCAB4}"/>
              </a:ext>
            </a:extLst>
          </p:cNvPr>
          <p:cNvSpPr/>
          <p:nvPr/>
        </p:nvSpPr>
        <p:spPr>
          <a:xfrm>
            <a:off x="79776" y="732620"/>
            <a:ext cx="2309464" cy="2089238"/>
          </a:xfrm>
          <a:prstGeom prst="roundRect">
            <a:avLst>
              <a:gd name="adj" fmla="val 0"/>
            </a:avLst>
          </a:prstGeom>
          <a:solidFill>
            <a:srgbClr val="A8AFB8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tângulo: Cantos Arredondados 51">
            <a:extLst>
              <a:ext uri="{FF2B5EF4-FFF2-40B4-BE49-F238E27FC236}">
                <a16:creationId xmlns:a16="http://schemas.microsoft.com/office/drawing/2014/main" id="{49D0F10F-1729-492C-9100-B09CDF60578A}"/>
              </a:ext>
            </a:extLst>
          </p:cNvPr>
          <p:cNvSpPr/>
          <p:nvPr/>
        </p:nvSpPr>
        <p:spPr>
          <a:xfrm>
            <a:off x="79776" y="732620"/>
            <a:ext cx="2309464" cy="53574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2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tângulo: Cantos Arredondados 51">
            <a:extLst>
              <a:ext uri="{FF2B5EF4-FFF2-40B4-BE49-F238E27FC236}">
                <a16:creationId xmlns:a16="http://schemas.microsoft.com/office/drawing/2014/main" id="{15008252-E317-418A-9281-7ADA4A6C689A}"/>
              </a:ext>
            </a:extLst>
          </p:cNvPr>
          <p:cNvSpPr/>
          <p:nvPr/>
        </p:nvSpPr>
        <p:spPr>
          <a:xfrm>
            <a:off x="2877053" y="732620"/>
            <a:ext cx="2309464" cy="2089238"/>
          </a:xfrm>
          <a:prstGeom prst="roundRect">
            <a:avLst>
              <a:gd name="adj" fmla="val 0"/>
            </a:avLst>
          </a:prstGeom>
          <a:solidFill>
            <a:srgbClr val="A8AFB8">
              <a:alpha val="28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tângulo: Cantos Arredondados 51">
            <a:extLst>
              <a:ext uri="{FF2B5EF4-FFF2-40B4-BE49-F238E27FC236}">
                <a16:creationId xmlns:a16="http://schemas.microsoft.com/office/drawing/2014/main" id="{DEC81A85-40F3-47DB-B564-87EAEE2021DA}"/>
              </a:ext>
            </a:extLst>
          </p:cNvPr>
          <p:cNvSpPr/>
          <p:nvPr/>
        </p:nvSpPr>
        <p:spPr>
          <a:xfrm>
            <a:off x="2877053" y="732620"/>
            <a:ext cx="2309464" cy="535741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2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E28EC7E-8062-48E7-B8D4-0E1E99F83270}"/>
              </a:ext>
            </a:extLst>
          </p:cNvPr>
          <p:cNvSpPr/>
          <p:nvPr/>
        </p:nvSpPr>
        <p:spPr>
          <a:xfrm>
            <a:off x="9983325" y="203631"/>
            <a:ext cx="406657" cy="413178"/>
          </a:xfrm>
          <a:prstGeom prst="ellipse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494A07-5CCA-40CF-9AEB-4A976B9C10CD}"/>
              </a:ext>
            </a:extLst>
          </p:cNvPr>
          <p:cNvGrpSpPr/>
          <p:nvPr/>
        </p:nvGrpSpPr>
        <p:grpSpPr>
          <a:xfrm>
            <a:off x="10039784" y="254639"/>
            <a:ext cx="279533" cy="303176"/>
            <a:chOff x="10783472" y="423719"/>
            <a:chExt cx="233125" cy="24417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8AADEDE-525A-4BD9-A49D-9DB30659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7997" y="423719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 hidden="1">
              <a:extLst>
                <a:ext uri="{FF2B5EF4-FFF2-40B4-BE49-F238E27FC236}">
                  <a16:creationId xmlns:a16="http://schemas.microsoft.com/office/drawing/2014/main" id="{D938E22A-CC35-448D-8C25-F7DA4F061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3472" y="439292"/>
              <a:ext cx="2286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38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64342"/>
            <a:ext cx="11844338" cy="4500046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79515" y="595582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-2"/>
            <a:ext cx="11844338" cy="6763173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3823857" y="3596059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810E02-A25D-49D8-9A8C-56F924250ED5}"/>
              </a:ext>
            </a:extLst>
          </p:cNvPr>
          <p:cNvGrpSpPr/>
          <p:nvPr/>
        </p:nvGrpSpPr>
        <p:grpSpPr>
          <a:xfrm>
            <a:off x="5087187" y="2141086"/>
            <a:ext cx="3391977" cy="2621017"/>
            <a:chOff x="4056046" y="1866122"/>
            <a:chExt cx="3732245" cy="429015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E654507-994E-45AE-BE2E-D6436E24385E}"/>
                </a:ext>
              </a:extLst>
            </p:cNvPr>
            <p:cNvSpPr/>
            <p:nvPr/>
          </p:nvSpPr>
          <p:spPr>
            <a:xfrm>
              <a:off x="4056046" y="1897220"/>
              <a:ext cx="3732245" cy="4259055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AA2C872-C55C-458C-9488-8C152F8F62D4}"/>
                </a:ext>
              </a:extLst>
            </p:cNvPr>
            <p:cNvSpPr/>
            <p:nvPr/>
          </p:nvSpPr>
          <p:spPr>
            <a:xfrm>
              <a:off x="4056046" y="1866122"/>
              <a:ext cx="3732245" cy="156482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D7FB446-323A-43F3-9F06-5E47BFC5D651}"/>
              </a:ext>
            </a:extLst>
          </p:cNvPr>
          <p:cNvSpPr/>
          <p:nvPr/>
        </p:nvSpPr>
        <p:spPr>
          <a:xfrm>
            <a:off x="0" y="-2"/>
            <a:ext cx="709184" cy="6688508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55DA303-F296-4139-9BEA-0B95FDD6A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3" y="1306817"/>
            <a:ext cx="338322" cy="33208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B4BB772-DB39-4136-984E-E89359AF3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8" y="2522073"/>
            <a:ext cx="285332" cy="282443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1743425-36EE-47D9-A9C1-9B79B196C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5" y="4845184"/>
            <a:ext cx="269638" cy="28244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CE1F767-3151-410D-8BC4-F9A32C03E3EE}"/>
              </a:ext>
            </a:extLst>
          </p:cNvPr>
          <p:cNvSpPr/>
          <p:nvPr/>
        </p:nvSpPr>
        <p:spPr>
          <a:xfrm>
            <a:off x="6189931" y="1057893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5ED0FC-2B58-4FBB-A0FA-745C751C3C30}"/>
              </a:ext>
            </a:extLst>
          </p:cNvPr>
          <p:cNvGrpSpPr/>
          <p:nvPr/>
        </p:nvGrpSpPr>
        <p:grpSpPr>
          <a:xfrm>
            <a:off x="864361" y="2109027"/>
            <a:ext cx="4129492" cy="4985707"/>
            <a:chOff x="945074" y="1325361"/>
            <a:chExt cx="3968933" cy="2565006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CFD262D-ED3F-4F94-B205-28E5535593AC}"/>
                </a:ext>
              </a:extLst>
            </p:cNvPr>
            <p:cNvSpPr/>
            <p:nvPr/>
          </p:nvSpPr>
          <p:spPr>
            <a:xfrm>
              <a:off x="954039" y="1351103"/>
              <a:ext cx="3959968" cy="2539264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93C0F31-9320-4840-A706-6B49DCCBF35F}"/>
                </a:ext>
              </a:extLst>
            </p:cNvPr>
            <p:cNvSpPr/>
            <p:nvPr/>
          </p:nvSpPr>
          <p:spPr>
            <a:xfrm>
              <a:off x="945074" y="1325361"/>
              <a:ext cx="3959968" cy="87523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3370D8-C2DC-4EFE-9F7F-1F47D96BF4F9}"/>
              </a:ext>
            </a:extLst>
          </p:cNvPr>
          <p:cNvGrpSpPr/>
          <p:nvPr/>
        </p:nvGrpSpPr>
        <p:grpSpPr>
          <a:xfrm>
            <a:off x="887882" y="845520"/>
            <a:ext cx="1542135" cy="1006414"/>
            <a:chOff x="8984865" y="2628895"/>
            <a:chExt cx="1906316" cy="1077419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CE99B0A-36D2-4FAB-8D0A-E2FE62AF1F89}"/>
                </a:ext>
              </a:extLst>
            </p:cNvPr>
            <p:cNvSpPr/>
            <p:nvPr/>
          </p:nvSpPr>
          <p:spPr>
            <a:xfrm>
              <a:off x="8984865" y="2631149"/>
              <a:ext cx="1906315" cy="1075165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F224634-74FE-4A2A-88CA-659F6A350922}"/>
                </a:ext>
              </a:extLst>
            </p:cNvPr>
            <p:cNvSpPr/>
            <p:nvPr/>
          </p:nvSpPr>
          <p:spPr>
            <a:xfrm>
              <a:off x="8984865" y="2628895"/>
              <a:ext cx="1906316" cy="8270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15EEFC-9B62-43F1-B035-DE32877F5E44}"/>
              </a:ext>
            </a:extLst>
          </p:cNvPr>
          <p:cNvGrpSpPr/>
          <p:nvPr/>
        </p:nvGrpSpPr>
        <p:grpSpPr>
          <a:xfrm>
            <a:off x="5087187" y="4832633"/>
            <a:ext cx="6663816" cy="2262101"/>
            <a:chOff x="9336683" y="1358819"/>
            <a:chExt cx="2328138" cy="1433817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7040028-6238-480F-A709-0E40F250E5C5}"/>
                </a:ext>
              </a:extLst>
            </p:cNvPr>
            <p:cNvSpPr/>
            <p:nvPr/>
          </p:nvSpPr>
          <p:spPr>
            <a:xfrm>
              <a:off x="9336684" y="1375197"/>
              <a:ext cx="2328137" cy="1417439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5C8CB07-B58C-4935-9CAE-D5090851D924}"/>
                </a:ext>
              </a:extLst>
            </p:cNvPr>
            <p:cNvSpPr/>
            <p:nvPr/>
          </p:nvSpPr>
          <p:spPr>
            <a:xfrm>
              <a:off x="9336683" y="1358819"/>
              <a:ext cx="2328138" cy="10903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4CC7DA5-C3F9-469D-875B-AD63AC413AB3}"/>
              </a:ext>
            </a:extLst>
          </p:cNvPr>
          <p:cNvGrpSpPr/>
          <p:nvPr/>
        </p:nvGrpSpPr>
        <p:grpSpPr>
          <a:xfrm>
            <a:off x="2546935" y="845520"/>
            <a:ext cx="1542135" cy="1006414"/>
            <a:chOff x="8984865" y="2628895"/>
            <a:chExt cx="1906316" cy="1077419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F32682C-AC47-4B89-BACC-7A09774AA364}"/>
                </a:ext>
              </a:extLst>
            </p:cNvPr>
            <p:cNvSpPr/>
            <p:nvPr/>
          </p:nvSpPr>
          <p:spPr>
            <a:xfrm>
              <a:off x="8984865" y="2631149"/>
              <a:ext cx="1906315" cy="1075165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E2AAC88-00E4-4516-92E6-C6E1FC583E71}"/>
                </a:ext>
              </a:extLst>
            </p:cNvPr>
            <p:cNvSpPr/>
            <p:nvPr/>
          </p:nvSpPr>
          <p:spPr>
            <a:xfrm>
              <a:off x="8984865" y="2628895"/>
              <a:ext cx="1906316" cy="8270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14803DA-9383-4EEC-AC84-F7B6764077C2}"/>
              </a:ext>
            </a:extLst>
          </p:cNvPr>
          <p:cNvGrpSpPr/>
          <p:nvPr/>
        </p:nvGrpSpPr>
        <p:grpSpPr>
          <a:xfrm>
            <a:off x="4205988" y="845520"/>
            <a:ext cx="1542135" cy="1006414"/>
            <a:chOff x="8984865" y="2628895"/>
            <a:chExt cx="1906316" cy="1077419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3EEAE5D-46EC-4C56-B36C-47570B2582E0}"/>
                </a:ext>
              </a:extLst>
            </p:cNvPr>
            <p:cNvSpPr/>
            <p:nvPr/>
          </p:nvSpPr>
          <p:spPr>
            <a:xfrm>
              <a:off x="8984865" y="2631149"/>
              <a:ext cx="1906315" cy="1075165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6D6E87E-103D-4AF2-930D-E040C474658C}"/>
                </a:ext>
              </a:extLst>
            </p:cNvPr>
            <p:cNvSpPr/>
            <p:nvPr/>
          </p:nvSpPr>
          <p:spPr>
            <a:xfrm>
              <a:off x="8984865" y="2628895"/>
              <a:ext cx="1906316" cy="8270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3149C41-1677-4066-9694-53DF71FCCD0D}"/>
              </a:ext>
            </a:extLst>
          </p:cNvPr>
          <p:cNvSpPr/>
          <p:nvPr/>
        </p:nvSpPr>
        <p:spPr>
          <a:xfrm>
            <a:off x="681633" y="430662"/>
            <a:ext cx="11153521" cy="1617254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412E52">
                  <a:alpha val="25882"/>
                </a:srgbClr>
              </a:gs>
              <a:gs pos="100000">
                <a:srgbClr val="324E90">
                  <a:alpha val="36000"/>
                </a:srgbClr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2988C0-28E0-429D-9289-EF0D6FDE9E72}"/>
              </a:ext>
            </a:extLst>
          </p:cNvPr>
          <p:cNvGrpSpPr/>
          <p:nvPr/>
        </p:nvGrpSpPr>
        <p:grpSpPr>
          <a:xfrm>
            <a:off x="8554090" y="2109027"/>
            <a:ext cx="3196913" cy="2653076"/>
            <a:chOff x="4056046" y="1866122"/>
            <a:chExt cx="3732245" cy="429015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E89A3BE-9399-4342-B5A0-153FF632A207}"/>
                </a:ext>
              </a:extLst>
            </p:cNvPr>
            <p:cNvSpPr/>
            <p:nvPr/>
          </p:nvSpPr>
          <p:spPr>
            <a:xfrm>
              <a:off x="4056046" y="1897220"/>
              <a:ext cx="3732245" cy="4259055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78BBCE7-BEBB-4CF6-AEC7-2D3AC3BE585F}"/>
                </a:ext>
              </a:extLst>
            </p:cNvPr>
            <p:cNvSpPr/>
            <p:nvPr/>
          </p:nvSpPr>
          <p:spPr>
            <a:xfrm>
              <a:off x="4056046" y="1866122"/>
              <a:ext cx="3732245" cy="156482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0935044-1BA0-4689-8622-89BE9B2B6630}"/>
              </a:ext>
            </a:extLst>
          </p:cNvPr>
          <p:cNvGrpSpPr/>
          <p:nvPr/>
        </p:nvGrpSpPr>
        <p:grpSpPr>
          <a:xfrm>
            <a:off x="0" y="4726"/>
            <a:ext cx="11844337" cy="507513"/>
            <a:chOff x="0" y="4726"/>
            <a:chExt cx="11844337" cy="5075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F975615-7F4D-434E-AEA1-980F17EDB24A}"/>
                </a:ext>
              </a:extLst>
            </p:cNvPr>
            <p:cNvSpPr/>
            <p:nvPr/>
          </p:nvSpPr>
          <p:spPr>
            <a:xfrm>
              <a:off x="0" y="4726"/>
              <a:ext cx="11844337" cy="507513"/>
            </a:xfrm>
            <a:prstGeom prst="rect">
              <a:avLst/>
            </a:prstGeom>
            <a:gradFill>
              <a:gsLst>
                <a:gs pos="0">
                  <a:srgbClr val="280383"/>
                </a:gs>
                <a:gs pos="80000">
                  <a:srgbClr val="211A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9DE96A1-210E-4F2C-A003-E8631354B831}"/>
                </a:ext>
              </a:extLst>
            </p:cNvPr>
            <p:cNvCxnSpPr>
              <a:cxnSpLocks/>
            </p:cNvCxnSpPr>
            <p:nvPr/>
          </p:nvCxnSpPr>
          <p:spPr>
            <a:xfrm>
              <a:off x="2861229" y="77871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FB69F81-5BC2-49B7-8950-7BEA62281C52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4" y="69653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35B3075B-483F-44B2-BD3D-29AFA9CB7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3" y="141200"/>
            <a:ext cx="318807" cy="282443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EEAE75F0-E563-401D-AC91-F9CD7C9C6A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4" y="368769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1AD436B0-2DBD-4D8F-9243-44D9E3485934}"/>
              </a:ext>
            </a:extLst>
          </p:cNvPr>
          <p:cNvSpPr/>
          <p:nvPr/>
        </p:nvSpPr>
        <p:spPr>
          <a:xfrm>
            <a:off x="440647" y="0"/>
            <a:ext cx="11403691" cy="7164388"/>
          </a:xfrm>
          <a:prstGeom prst="roundRect">
            <a:avLst>
              <a:gd name="adj" fmla="val 6514"/>
            </a:avLst>
          </a:prstGeom>
          <a:solidFill>
            <a:srgbClr val="F5F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0055" y="5866966"/>
            <a:ext cx="192463" cy="19247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74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 rot="16200000">
            <a:off x="103704" y="5681771"/>
            <a:ext cx="192703" cy="177686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74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522135" y="1039096"/>
            <a:ext cx="3552182" cy="2463037"/>
          </a:xfrm>
          <a:prstGeom prst="roundRect">
            <a:avLst>
              <a:gd name="adj" fmla="val 7371"/>
            </a:avLst>
          </a:prstGeom>
          <a:solidFill>
            <a:schemeClr val="bg1">
              <a:alpha val="83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A23AE285-FC88-4E6B-B3F3-B88F59CD4CA4}"/>
              </a:ext>
            </a:extLst>
          </p:cNvPr>
          <p:cNvSpPr/>
          <p:nvPr/>
        </p:nvSpPr>
        <p:spPr>
          <a:xfrm>
            <a:off x="6139132" y="2494207"/>
            <a:ext cx="158463" cy="60994"/>
          </a:xfrm>
          <a:custGeom>
            <a:avLst/>
            <a:gdLst>
              <a:gd name="connsiteX0" fmla="*/ 35910 w 163114"/>
              <a:gd name="connsiteY0" fmla="*/ 60298 h 62784"/>
              <a:gd name="connsiteX1" fmla="*/ 55283 w 163114"/>
              <a:gd name="connsiteY1" fmla="*/ 54088 h 62784"/>
              <a:gd name="connsiteX2" fmla="*/ 98044 w 163114"/>
              <a:gd name="connsiteY2" fmla="*/ 54088 h 62784"/>
              <a:gd name="connsiteX3" fmla="*/ 163114 w 163114"/>
              <a:gd name="connsiteY3" fmla="*/ 16389 h 62784"/>
              <a:gd name="connsiteX4" fmla="*/ 160740 w 163114"/>
              <a:gd name="connsiteY4" fmla="*/ 12260 h 62784"/>
              <a:gd name="connsiteX5" fmla="*/ 128227 w 163114"/>
              <a:gd name="connsiteY5" fmla="*/ 3103 h 62784"/>
              <a:gd name="connsiteX6" fmla="*/ 105458 w 163114"/>
              <a:gd name="connsiteY6" fmla="*/ 16648 h 62784"/>
              <a:gd name="connsiteX7" fmla="*/ 105458 w 163114"/>
              <a:gd name="connsiteY7" fmla="*/ 6298 h 62784"/>
              <a:gd name="connsiteX8" fmla="*/ 51255 w 163114"/>
              <a:gd name="connsiteY8" fmla="*/ 6298 h 62784"/>
              <a:gd name="connsiteX9" fmla="*/ 3375 w 163114"/>
              <a:gd name="connsiteY9" fmla="*/ 26807 h 62784"/>
              <a:gd name="connsiteX10" fmla="*/ 0 w 163114"/>
              <a:gd name="connsiteY10" fmla="*/ 30193 h 62784"/>
              <a:gd name="connsiteX11" fmla="*/ 32591 w 163114"/>
              <a:gd name="connsiteY11" fmla="*/ 62784 h 62784"/>
              <a:gd name="connsiteX12" fmla="*/ 35910 w 163114"/>
              <a:gd name="connsiteY12" fmla="*/ 60298 h 62784"/>
              <a:gd name="connsiteX13" fmla="*/ 51255 w 163114"/>
              <a:gd name="connsiteY13" fmla="*/ 15849 h 62784"/>
              <a:gd name="connsiteX14" fmla="*/ 95906 w 163114"/>
              <a:gd name="connsiteY14" fmla="*/ 15849 h 62784"/>
              <a:gd name="connsiteX15" fmla="*/ 95906 w 163114"/>
              <a:gd name="connsiteY15" fmla="*/ 25412 h 62784"/>
              <a:gd name="connsiteX16" fmla="*/ 62449 w 163114"/>
              <a:gd name="connsiteY16" fmla="*/ 25412 h 62784"/>
              <a:gd name="connsiteX17" fmla="*/ 62449 w 163114"/>
              <a:gd name="connsiteY17" fmla="*/ 34974 h 62784"/>
              <a:gd name="connsiteX18" fmla="*/ 105458 w 163114"/>
              <a:gd name="connsiteY18" fmla="*/ 34974 h 62784"/>
              <a:gd name="connsiteX19" fmla="*/ 105458 w 163114"/>
              <a:gd name="connsiteY19" fmla="*/ 27774 h 62784"/>
              <a:gd name="connsiteX20" fmla="*/ 133009 w 163114"/>
              <a:gd name="connsiteY20" fmla="*/ 11372 h 62784"/>
              <a:gd name="connsiteX21" fmla="*/ 149423 w 163114"/>
              <a:gd name="connsiteY21" fmla="*/ 13273 h 62784"/>
              <a:gd name="connsiteX22" fmla="*/ 95479 w 163114"/>
              <a:gd name="connsiteY22" fmla="*/ 44525 h 62784"/>
              <a:gd name="connsiteX23" fmla="*/ 55283 w 163114"/>
              <a:gd name="connsiteY23" fmla="*/ 44525 h 62784"/>
              <a:gd name="connsiteX24" fmla="*/ 33660 w 163114"/>
              <a:gd name="connsiteY24" fmla="*/ 50330 h 62784"/>
              <a:gd name="connsiteX25" fmla="*/ 13624 w 163114"/>
              <a:gd name="connsiteY25" fmla="*/ 30305 h 62784"/>
              <a:gd name="connsiteX26" fmla="*/ 51255 w 163114"/>
              <a:gd name="connsiteY26" fmla="*/ 15849 h 6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3114" h="62784">
                <a:moveTo>
                  <a:pt x="35910" y="60298"/>
                </a:moveTo>
                <a:cubicBezTo>
                  <a:pt x="41097" y="56405"/>
                  <a:pt x="48341" y="54088"/>
                  <a:pt x="55283" y="54088"/>
                </a:cubicBezTo>
                <a:lnTo>
                  <a:pt x="98044" y="54088"/>
                </a:lnTo>
                <a:lnTo>
                  <a:pt x="163114" y="16389"/>
                </a:lnTo>
                <a:lnTo>
                  <a:pt x="160740" y="12260"/>
                </a:lnTo>
                <a:cubicBezTo>
                  <a:pt x="154159" y="774"/>
                  <a:pt x="139680" y="-3467"/>
                  <a:pt x="128227" y="3103"/>
                </a:cubicBezTo>
                <a:lnTo>
                  <a:pt x="105458" y="16648"/>
                </a:lnTo>
                <a:lnTo>
                  <a:pt x="105458" y="6298"/>
                </a:lnTo>
                <a:lnTo>
                  <a:pt x="51255" y="6298"/>
                </a:lnTo>
                <a:cubicBezTo>
                  <a:pt x="33097" y="6298"/>
                  <a:pt x="16988" y="13194"/>
                  <a:pt x="3375" y="26807"/>
                </a:cubicBezTo>
                <a:lnTo>
                  <a:pt x="0" y="30193"/>
                </a:lnTo>
                <a:lnTo>
                  <a:pt x="32591" y="62784"/>
                </a:lnTo>
                <a:lnTo>
                  <a:pt x="35910" y="60298"/>
                </a:lnTo>
                <a:close/>
                <a:moveTo>
                  <a:pt x="51255" y="15849"/>
                </a:moveTo>
                <a:lnTo>
                  <a:pt x="95906" y="15849"/>
                </a:lnTo>
                <a:lnTo>
                  <a:pt x="95906" y="25412"/>
                </a:lnTo>
                <a:lnTo>
                  <a:pt x="62449" y="25412"/>
                </a:lnTo>
                <a:lnTo>
                  <a:pt x="62449" y="34974"/>
                </a:lnTo>
                <a:lnTo>
                  <a:pt x="105458" y="34974"/>
                </a:lnTo>
                <a:lnTo>
                  <a:pt x="105458" y="27774"/>
                </a:lnTo>
                <a:lnTo>
                  <a:pt x="133009" y="11372"/>
                </a:lnTo>
                <a:cubicBezTo>
                  <a:pt x="138488" y="8255"/>
                  <a:pt x="145035" y="9347"/>
                  <a:pt x="149423" y="13273"/>
                </a:cubicBezTo>
                <a:lnTo>
                  <a:pt x="95479" y="44525"/>
                </a:lnTo>
                <a:lnTo>
                  <a:pt x="55283" y="44525"/>
                </a:lnTo>
                <a:cubicBezTo>
                  <a:pt x="47666" y="44525"/>
                  <a:pt x="39994" y="46618"/>
                  <a:pt x="33660" y="50330"/>
                </a:cubicBezTo>
                <a:lnTo>
                  <a:pt x="13624" y="30305"/>
                </a:lnTo>
                <a:cubicBezTo>
                  <a:pt x="24604" y="20709"/>
                  <a:pt x="37238" y="15849"/>
                  <a:pt x="51255" y="15849"/>
                </a:cubicBezTo>
                <a:close/>
              </a:path>
            </a:pathLst>
          </a:custGeom>
          <a:solidFill>
            <a:srgbClr val="F06549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74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1EE068-29E4-45A2-8701-7974FC3B1804}"/>
              </a:ext>
            </a:extLst>
          </p:cNvPr>
          <p:cNvSpPr/>
          <p:nvPr/>
        </p:nvSpPr>
        <p:spPr>
          <a:xfrm>
            <a:off x="1336807" y="1629780"/>
            <a:ext cx="1519520" cy="278344"/>
          </a:xfrm>
          <a:prstGeom prst="roundRect">
            <a:avLst>
              <a:gd name="adj" fmla="val 4658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/>
            <a:endParaRPr lang="en-US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01ED16D-A9A2-4DF3-BA7C-FBF65D85707B}"/>
              </a:ext>
            </a:extLst>
          </p:cNvPr>
          <p:cNvSpPr/>
          <p:nvPr/>
        </p:nvSpPr>
        <p:spPr>
          <a:xfrm>
            <a:off x="2603762" y="1625078"/>
            <a:ext cx="1337057" cy="272008"/>
          </a:xfrm>
          <a:prstGeom prst="roundRect">
            <a:avLst>
              <a:gd name="adj" fmla="val 46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/>
            <a:endParaRPr lang="en-US" sz="174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09D4C2-5ED9-4F3F-9F93-618D6EF4E464}"/>
              </a:ext>
            </a:extLst>
          </p:cNvPr>
          <p:cNvSpPr/>
          <p:nvPr/>
        </p:nvSpPr>
        <p:spPr>
          <a:xfrm>
            <a:off x="2603762" y="1628836"/>
            <a:ext cx="252565" cy="2554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/>
            <a:endParaRPr lang="en-US" sz="1749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2CD6BB-E1A5-4F51-8269-2A65ECC2B255}"/>
              </a:ext>
            </a:extLst>
          </p:cNvPr>
          <p:cNvGrpSpPr/>
          <p:nvPr/>
        </p:nvGrpSpPr>
        <p:grpSpPr>
          <a:xfrm>
            <a:off x="1312657" y="2396572"/>
            <a:ext cx="2613172" cy="262780"/>
            <a:chOff x="1561447" y="2724255"/>
            <a:chExt cx="2689875" cy="27049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0BC82CB-6C35-4D85-AD71-7F7A66D05C58}"/>
                </a:ext>
              </a:extLst>
            </p:cNvPr>
            <p:cNvSpPr/>
            <p:nvPr/>
          </p:nvSpPr>
          <p:spPr>
            <a:xfrm>
              <a:off x="1561447" y="2732213"/>
              <a:ext cx="2680448" cy="262535"/>
            </a:xfrm>
            <a:prstGeom prst="roundRect">
              <a:avLst>
                <a:gd name="adj" fmla="val 46587"/>
              </a:avLst>
            </a:prstGeom>
            <a:gradFill flip="none" rotWithShape="1">
              <a:gsLst>
                <a:gs pos="0">
                  <a:srgbClr val="612A8A"/>
                </a:gs>
                <a:gs pos="37000">
                  <a:srgbClr val="612A8A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BA8584B-E40F-43AC-B580-5A4EC084996B}"/>
                </a:ext>
              </a:extLst>
            </p:cNvPr>
            <p:cNvSpPr/>
            <p:nvPr/>
          </p:nvSpPr>
          <p:spPr>
            <a:xfrm>
              <a:off x="3991344" y="2724255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E47BCD-3F29-43FF-8AFA-836E4283489E}"/>
              </a:ext>
            </a:extLst>
          </p:cNvPr>
          <p:cNvSpPr/>
          <p:nvPr/>
        </p:nvSpPr>
        <p:spPr>
          <a:xfrm>
            <a:off x="1705417" y="2770680"/>
            <a:ext cx="1527354" cy="418932"/>
          </a:xfrm>
          <a:prstGeom prst="roundRect">
            <a:avLst>
              <a:gd name="adj" fmla="val 45873"/>
            </a:avLst>
          </a:prstGeom>
          <a:solidFill>
            <a:srgbClr val="612A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88340"/>
            <a:r>
              <a:rPr lang="en-US" sz="1166" b="1" dirty="0">
                <a:solidFill>
                  <a:prstClr val="white"/>
                </a:solidFill>
                <a:latin typeface="Calibri Light" panose="020F0302020204030204"/>
              </a:rPr>
              <a:t>Change: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063A7F7-4F74-42B3-AE84-C380D728B0E2}"/>
              </a:ext>
            </a:extLst>
          </p:cNvPr>
          <p:cNvGrpSpPr/>
          <p:nvPr/>
        </p:nvGrpSpPr>
        <p:grpSpPr>
          <a:xfrm>
            <a:off x="1312657" y="2019522"/>
            <a:ext cx="2592615" cy="276486"/>
            <a:chOff x="1351186" y="1820459"/>
            <a:chExt cx="2668715" cy="28460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E699978-174F-4C0C-AAA4-B0EFD0E23020}"/>
                </a:ext>
              </a:extLst>
            </p:cNvPr>
            <p:cNvSpPr/>
            <p:nvPr/>
          </p:nvSpPr>
          <p:spPr>
            <a:xfrm>
              <a:off x="1351186" y="1820459"/>
              <a:ext cx="1154156" cy="284602"/>
            </a:xfrm>
            <a:prstGeom prst="roundRect">
              <a:avLst>
                <a:gd name="adj" fmla="val 46587"/>
              </a:avLst>
            </a:prstGeom>
            <a:solidFill>
              <a:srgbClr val="A27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2F25ED7-06C0-42A3-9C06-44DE156CAC05}"/>
                </a:ext>
              </a:extLst>
            </p:cNvPr>
            <p:cNvSpPr/>
            <p:nvPr/>
          </p:nvSpPr>
          <p:spPr>
            <a:xfrm>
              <a:off x="2264807" y="1828534"/>
              <a:ext cx="1755094" cy="272072"/>
            </a:xfrm>
            <a:prstGeom prst="roundRect">
              <a:avLst>
                <a:gd name="adj" fmla="val 465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6C250E9-3B5E-470F-A127-61BBAAD73FDE}"/>
                </a:ext>
              </a:extLst>
            </p:cNvPr>
            <p:cNvSpPr/>
            <p:nvPr/>
          </p:nvSpPr>
          <p:spPr>
            <a:xfrm>
              <a:off x="2246550" y="1824432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90BCDD5-1AE9-471E-B4C9-695ACF9DEA70}"/>
              </a:ext>
            </a:extLst>
          </p:cNvPr>
          <p:cNvGrpSpPr/>
          <p:nvPr/>
        </p:nvGrpSpPr>
        <p:grpSpPr>
          <a:xfrm>
            <a:off x="567610" y="1625077"/>
            <a:ext cx="762782" cy="1043235"/>
            <a:chOff x="584270" y="1414437"/>
            <a:chExt cx="785172" cy="10738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1D3E49-A8A5-4D24-A8D4-B3ECF4833697}"/>
                </a:ext>
              </a:extLst>
            </p:cNvPr>
            <p:cNvSpPr txBox="1"/>
            <p:nvPr/>
          </p:nvSpPr>
          <p:spPr>
            <a:xfrm>
              <a:off x="602526" y="1788446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B23932-B0F4-40B7-8D61-086C7BFAF9E6}"/>
                </a:ext>
              </a:extLst>
            </p:cNvPr>
            <p:cNvSpPr txBox="1"/>
            <p:nvPr/>
          </p:nvSpPr>
          <p:spPr>
            <a:xfrm>
              <a:off x="584270" y="2208577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47EE8D-4E7F-40B4-9AAC-F73BEE164928}"/>
                </a:ext>
              </a:extLst>
            </p:cNvPr>
            <p:cNvSpPr txBox="1"/>
            <p:nvPr/>
          </p:nvSpPr>
          <p:spPr>
            <a:xfrm>
              <a:off x="602526" y="1414437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2019</a:t>
              </a:r>
            </a:p>
          </p:txBody>
        </p:sp>
      </p:grpSp>
      <p:sp>
        <p:nvSpPr>
          <p:cNvPr id="84" name="Retângulo: Cantos Arredondados 15">
            <a:extLst>
              <a:ext uri="{FF2B5EF4-FFF2-40B4-BE49-F238E27FC236}">
                <a16:creationId xmlns:a16="http://schemas.microsoft.com/office/drawing/2014/main" id="{C639613A-D3FC-4AB2-BB46-D49A96EAC621}"/>
              </a:ext>
            </a:extLst>
          </p:cNvPr>
          <p:cNvSpPr/>
          <p:nvPr/>
        </p:nvSpPr>
        <p:spPr>
          <a:xfrm>
            <a:off x="513491" y="3722020"/>
            <a:ext cx="3569183" cy="2470966"/>
          </a:xfrm>
          <a:prstGeom prst="roundRect">
            <a:avLst>
              <a:gd name="adj" fmla="val 7371"/>
            </a:avLst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A3620E9-0F73-4889-ADD8-0BAAAF78D0D2}"/>
              </a:ext>
            </a:extLst>
          </p:cNvPr>
          <p:cNvGrpSpPr/>
          <p:nvPr/>
        </p:nvGrpSpPr>
        <p:grpSpPr>
          <a:xfrm>
            <a:off x="1301257" y="4884389"/>
            <a:ext cx="2604013" cy="257677"/>
            <a:chOff x="1536589" y="2193890"/>
            <a:chExt cx="2680448" cy="26524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3152777-11EF-40F7-8FED-617249A150A5}"/>
                </a:ext>
              </a:extLst>
            </p:cNvPr>
            <p:cNvSpPr/>
            <p:nvPr/>
          </p:nvSpPr>
          <p:spPr>
            <a:xfrm>
              <a:off x="1536589" y="2193890"/>
              <a:ext cx="2150647" cy="262536"/>
            </a:xfrm>
            <a:prstGeom prst="roundRect">
              <a:avLst>
                <a:gd name="adj" fmla="val 46587"/>
              </a:avLst>
            </a:prstGeom>
            <a:solidFill>
              <a:srgbClr val="A27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CDDF7D-ED3E-4DF2-AE9F-A83FD603C0A6}"/>
                </a:ext>
              </a:extLst>
            </p:cNvPr>
            <p:cNvSpPr/>
            <p:nvPr/>
          </p:nvSpPr>
          <p:spPr>
            <a:xfrm>
              <a:off x="3409240" y="2196967"/>
              <a:ext cx="807797" cy="259459"/>
            </a:xfrm>
            <a:prstGeom prst="roundRect">
              <a:avLst>
                <a:gd name="adj" fmla="val 465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8BB9320-34C1-4CA6-9D05-34F7F2487D89}"/>
                </a:ext>
              </a:extLst>
            </p:cNvPr>
            <p:cNvSpPr/>
            <p:nvPr/>
          </p:nvSpPr>
          <p:spPr>
            <a:xfrm>
              <a:off x="3408404" y="2196181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888572-6F3E-4F59-94AA-43B2BD42C669}"/>
              </a:ext>
            </a:extLst>
          </p:cNvPr>
          <p:cNvGrpSpPr/>
          <p:nvPr/>
        </p:nvGrpSpPr>
        <p:grpSpPr>
          <a:xfrm>
            <a:off x="556210" y="4489944"/>
            <a:ext cx="762782" cy="1043235"/>
            <a:chOff x="572536" y="4363396"/>
            <a:chExt cx="785172" cy="107385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F872A1-2EC5-44F6-B0F6-B4408F3BF03B}"/>
                </a:ext>
              </a:extLst>
            </p:cNvPr>
            <p:cNvSpPr txBox="1"/>
            <p:nvPr/>
          </p:nvSpPr>
          <p:spPr>
            <a:xfrm>
              <a:off x="590792" y="4737405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6EBBC0D-ABF5-4AC7-BFA1-D26A24FFA592}"/>
                </a:ext>
              </a:extLst>
            </p:cNvPr>
            <p:cNvSpPr txBox="1"/>
            <p:nvPr/>
          </p:nvSpPr>
          <p:spPr>
            <a:xfrm>
              <a:off x="572536" y="5157536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5195F6D-E122-4588-B138-08CB0C944164}"/>
                </a:ext>
              </a:extLst>
            </p:cNvPr>
            <p:cNvSpPr txBox="1"/>
            <p:nvPr/>
          </p:nvSpPr>
          <p:spPr>
            <a:xfrm>
              <a:off x="590792" y="4363396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2019</a:t>
              </a:r>
            </a:p>
          </p:txBody>
        </p:sp>
      </p:grpSp>
      <p:sp>
        <p:nvSpPr>
          <p:cNvPr id="106" name="Retângulo: Cantos Arredondados 15">
            <a:extLst>
              <a:ext uri="{FF2B5EF4-FFF2-40B4-BE49-F238E27FC236}">
                <a16:creationId xmlns:a16="http://schemas.microsoft.com/office/drawing/2014/main" id="{3180D318-947B-4792-9EAB-4A13F91AC2DA}"/>
              </a:ext>
            </a:extLst>
          </p:cNvPr>
          <p:cNvSpPr/>
          <p:nvPr/>
        </p:nvSpPr>
        <p:spPr>
          <a:xfrm>
            <a:off x="4181488" y="1033372"/>
            <a:ext cx="3644504" cy="2463037"/>
          </a:xfrm>
          <a:prstGeom prst="roundRect">
            <a:avLst>
              <a:gd name="adj" fmla="val 7371"/>
            </a:avLst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31E0012-2E03-452C-AD92-11BAC6A7C0F1}"/>
              </a:ext>
            </a:extLst>
          </p:cNvPr>
          <p:cNvGrpSpPr/>
          <p:nvPr/>
        </p:nvGrpSpPr>
        <p:grpSpPr>
          <a:xfrm>
            <a:off x="4944152" y="1625719"/>
            <a:ext cx="2604012" cy="283046"/>
            <a:chOff x="1376045" y="1414438"/>
            <a:chExt cx="2680447" cy="291354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41D98C88-50DE-4DAE-81E3-2BBD4F610FF7}"/>
                </a:ext>
              </a:extLst>
            </p:cNvPr>
            <p:cNvSpPr/>
            <p:nvPr/>
          </p:nvSpPr>
          <p:spPr>
            <a:xfrm>
              <a:off x="1376045" y="1419278"/>
              <a:ext cx="1564122" cy="286514"/>
            </a:xfrm>
            <a:prstGeom prst="roundRect">
              <a:avLst>
                <a:gd name="adj" fmla="val 4658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7C97F0CA-B507-446E-971B-CC658EA37F22}"/>
                </a:ext>
              </a:extLst>
            </p:cNvPr>
            <p:cNvSpPr/>
            <p:nvPr/>
          </p:nvSpPr>
          <p:spPr>
            <a:xfrm>
              <a:off x="2680189" y="1414438"/>
              <a:ext cx="1376303" cy="279992"/>
            </a:xfrm>
            <a:prstGeom prst="roundRect">
              <a:avLst>
                <a:gd name="adj" fmla="val 465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85C34D-CA69-45AD-9A0A-EB53B4ECD843}"/>
                </a:ext>
              </a:extLst>
            </p:cNvPr>
            <p:cNvSpPr/>
            <p:nvPr/>
          </p:nvSpPr>
          <p:spPr>
            <a:xfrm>
              <a:off x="2669038" y="1418306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E676272-D6A6-40CD-B251-E637A1082930}"/>
              </a:ext>
            </a:extLst>
          </p:cNvPr>
          <p:cNvGrpSpPr/>
          <p:nvPr/>
        </p:nvGrpSpPr>
        <p:grpSpPr>
          <a:xfrm>
            <a:off x="4920000" y="2015164"/>
            <a:ext cx="2592616" cy="282018"/>
            <a:chOff x="1351185" y="1815315"/>
            <a:chExt cx="2668716" cy="29029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64474F10-8F4D-4161-98DB-09AF2D24C6BD}"/>
                </a:ext>
              </a:extLst>
            </p:cNvPr>
            <p:cNvSpPr/>
            <p:nvPr/>
          </p:nvSpPr>
          <p:spPr>
            <a:xfrm>
              <a:off x="1351185" y="1820459"/>
              <a:ext cx="1575069" cy="260054"/>
            </a:xfrm>
            <a:prstGeom prst="roundRect">
              <a:avLst>
                <a:gd name="adj" fmla="val 46587"/>
              </a:avLst>
            </a:prstGeom>
            <a:solidFill>
              <a:srgbClr val="A27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3ABFD436-6327-45C0-8ACD-7E8279473D33}"/>
                </a:ext>
              </a:extLst>
            </p:cNvPr>
            <p:cNvSpPr/>
            <p:nvPr/>
          </p:nvSpPr>
          <p:spPr>
            <a:xfrm>
              <a:off x="2643597" y="1819106"/>
              <a:ext cx="1376304" cy="286505"/>
            </a:xfrm>
            <a:prstGeom prst="roundRect">
              <a:avLst>
                <a:gd name="adj" fmla="val 465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71FB314-322C-4819-9C3F-DF363436ACAF}"/>
                </a:ext>
              </a:extLst>
            </p:cNvPr>
            <p:cNvSpPr/>
            <p:nvPr/>
          </p:nvSpPr>
          <p:spPr>
            <a:xfrm>
              <a:off x="2634548" y="1815315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r>
                <a:rPr lang="en-US" sz="1749" dirty="0">
                  <a:solidFill>
                    <a:prstClr val="white"/>
                  </a:solidFill>
                  <a:latin typeface="Calibri" panose="020F0502020204030204"/>
                </a:rPr>
                <a:t>]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7952D4-E8BA-479B-8832-48D27F3011AD}"/>
              </a:ext>
            </a:extLst>
          </p:cNvPr>
          <p:cNvGrpSpPr/>
          <p:nvPr/>
        </p:nvGrpSpPr>
        <p:grpSpPr>
          <a:xfrm>
            <a:off x="4198211" y="1617943"/>
            <a:ext cx="762782" cy="1043235"/>
            <a:chOff x="584270" y="1414437"/>
            <a:chExt cx="785172" cy="10738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A91FEAD-132C-49E6-A37A-6FBFAB90A274}"/>
                </a:ext>
              </a:extLst>
            </p:cNvPr>
            <p:cNvSpPr txBox="1"/>
            <p:nvPr/>
          </p:nvSpPr>
          <p:spPr>
            <a:xfrm>
              <a:off x="602526" y="1788446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5EF4C95-D9E8-4838-BCCC-CCDF283E2365}"/>
                </a:ext>
              </a:extLst>
            </p:cNvPr>
            <p:cNvSpPr txBox="1"/>
            <p:nvPr/>
          </p:nvSpPr>
          <p:spPr>
            <a:xfrm>
              <a:off x="584270" y="2208577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9CB3BCD-B594-4BBD-A9DE-28A7AE26434F}"/>
                </a:ext>
              </a:extLst>
            </p:cNvPr>
            <p:cNvSpPr txBox="1"/>
            <p:nvPr/>
          </p:nvSpPr>
          <p:spPr>
            <a:xfrm>
              <a:off x="602526" y="1414437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2019</a:t>
              </a:r>
            </a:p>
          </p:txBody>
        </p:sp>
      </p:grpSp>
      <p:sp>
        <p:nvSpPr>
          <p:cNvPr id="125" name="Retângulo: Cantos Arredondados 15">
            <a:extLst>
              <a:ext uri="{FF2B5EF4-FFF2-40B4-BE49-F238E27FC236}">
                <a16:creationId xmlns:a16="http://schemas.microsoft.com/office/drawing/2014/main" id="{B6855ED9-F544-4E10-8F18-011ACE717D99}"/>
              </a:ext>
            </a:extLst>
          </p:cNvPr>
          <p:cNvSpPr/>
          <p:nvPr/>
        </p:nvSpPr>
        <p:spPr>
          <a:xfrm>
            <a:off x="7920799" y="1041280"/>
            <a:ext cx="3783751" cy="2463037"/>
          </a:xfrm>
          <a:prstGeom prst="roundRect">
            <a:avLst>
              <a:gd name="adj" fmla="val 7371"/>
            </a:avLst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E1C4AB7-D0E4-4811-AEB5-72B68B7A7987}"/>
              </a:ext>
            </a:extLst>
          </p:cNvPr>
          <p:cNvGrpSpPr/>
          <p:nvPr/>
        </p:nvGrpSpPr>
        <p:grpSpPr>
          <a:xfrm>
            <a:off x="8700384" y="2015780"/>
            <a:ext cx="2592615" cy="276486"/>
            <a:chOff x="1351186" y="1820459"/>
            <a:chExt cx="2668715" cy="284602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60EDEA35-B381-409D-95D9-7632C996A2B3}"/>
                </a:ext>
              </a:extLst>
            </p:cNvPr>
            <p:cNvSpPr/>
            <p:nvPr/>
          </p:nvSpPr>
          <p:spPr>
            <a:xfrm>
              <a:off x="1351186" y="1820459"/>
              <a:ext cx="1154156" cy="284602"/>
            </a:xfrm>
            <a:prstGeom prst="roundRect">
              <a:avLst>
                <a:gd name="adj" fmla="val 46587"/>
              </a:avLst>
            </a:prstGeom>
            <a:solidFill>
              <a:srgbClr val="A27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5ECF35D-B271-4678-B06F-67D1639F3759}"/>
                </a:ext>
              </a:extLst>
            </p:cNvPr>
            <p:cNvSpPr/>
            <p:nvPr/>
          </p:nvSpPr>
          <p:spPr>
            <a:xfrm>
              <a:off x="2264807" y="1828534"/>
              <a:ext cx="1755094" cy="272072"/>
            </a:xfrm>
            <a:prstGeom prst="roundRect">
              <a:avLst>
                <a:gd name="adj" fmla="val 465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8AC53F2-5F77-4501-A785-C19DC03E12B5}"/>
                </a:ext>
              </a:extLst>
            </p:cNvPr>
            <p:cNvSpPr/>
            <p:nvPr/>
          </p:nvSpPr>
          <p:spPr>
            <a:xfrm>
              <a:off x="2246550" y="1824432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E47E947-CF94-4F89-B5F9-9EDF511EF8A3}"/>
              </a:ext>
            </a:extLst>
          </p:cNvPr>
          <p:cNvGrpSpPr/>
          <p:nvPr/>
        </p:nvGrpSpPr>
        <p:grpSpPr>
          <a:xfrm>
            <a:off x="7955336" y="1621335"/>
            <a:ext cx="762782" cy="1043235"/>
            <a:chOff x="584270" y="1414437"/>
            <a:chExt cx="785172" cy="10738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E2CAE0C-1BBB-437E-97FF-198F938F5318}"/>
                </a:ext>
              </a:extLst>
            </p:cNvPr>
            <p:cNvSpPr txBox="1"/>
            <p:nvPr/>
          </p:nvSpPr>
          <p:spPr>
            <a:xfrm>
              <a:off x="602526" y="1788446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2BBD4C7-2198-4193-B1A4-2F48830DBF68}"/>
                </a:ext>
              </a:extLst>
            </p:cNvPr>
            <p:cNvSpPr txBox="1"/>
            <p:nvPr/>
          </p:nvSpPr>
          <p:spPr>
            <a:xfrm>
              <a:off x="584270" y="2208577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8F37172-4441-4874-BBE3-B7D50C1D1400}"/>
                </a:ext>
              </a:extLst>
            </p:cNvPr>
            <p:cNvSpPr txBox="1"/>
            <p:nvPr/>
          </p:nvSpPr>
          <p:spPr>
            <a:xfrm>
              <a:off x="602526" y="1414437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2019</a:t>
              </a:r>
            </a:p>
          </p:txBody>
        </p:sp>
      </p:grpSp>
      <p:sp>
        <p:nvSpPr>
          <p:cNvPr id="144" name="Retângulo: Cantos Arredondados 15">
            <a:extLst>
              <a:ext uri="{FF2B5EF4-FFF2-40B4-BE49-F238E27FC236}">
                <a16:creationId xmlns:a16="http://schemas.microsoft.com/office/drawing/2014/main" id="{ECE8DBB0-D153-4D21-B019-01C0ACD9D76E}"/>
              </a:ext>
            </a:extLst>
          </p:cNvPr>
          <p:cNvSpPr/>
          <p:nvPr/>
        </p:nvSpPr>
        <p:spPr>
          <a:xfrm>
            <a:off x="4150729" y="3707034"/>
            <a:ext cx="3644504" cy="2463037"/>
          </a:xfrm>
          <a:prstGeom prst="roundRect">
            <a:avLst>
              <a:gd name="adj" fmla="val 7371"/>
            </a:avLst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538C386-B10F-4194-A505-7CECEE286CE4}"/>
              </a:ext>
            </a:extLst>
          </p:cNvPr>
          <p:cNvGrpSpPr/>
          <p:nvPr/>
        </p:nvGrpSpPr>
        <p:grpSpPr>
          <a:xfrm>
            <a:off x="4949576" y="4534948"/>
            <a:ext cx="2604012" cy="283046"/>
            <a:chOff x="1376045" y="1414438"/>
            <a:chExt cx="2680447" cy="291354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CF6705A-11C8-4ECE-84A3-CB20855D4FF7}"/>
                </a:ext>
              </a:extLst>
            </p:cNvPr>
            <p:cNvSpPr/>
            <p:nvPr/>
          </p:nvSpPr>
          <p:spPr>
            <a:xfrm>
              <a:off x="1376045" y="1419278"/>
              <a:ext cx="1564122" cy="286514"/>
            </a:xfrm>
            <a:prstGeom prst="roundRect">
              <a:avLst>
                <a:gd name="adj" fmla="val 4658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41C7771-1CD0-4666-B012-1C6F460D73DF}"/>
                </a:ext>
              </a:extLst>
            </p:cNvPr>
            <p:cNvSpPr/>
            <p:nvPr/>
          </p:nvSpPr>
          <p:spPr>
            <a:xfrm>
              <a:off x="2680189" y="1414438"/>
              <a:ext cx="1376303" cy="279992"/>
            </a:xfrm>
            <a:prstGeom prst="roundRect">
              <a:avLst>
                <a:gd name="adj" fmla="val 465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D4E47CC-9C30-4A77-A5D5-2C4EC738755D}"/>
                </a:ext>
              </a:extLst>
            </p:cNvPr>
            <p:cNvSpPr/>
            <p:nvPr/>
          </p:nvSpPr>
          <p:spPr>
            <a:xfrm>
              <a:off x="2680189" y="1429457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E8C79DD-DC96-46EF-B1FD-C5E4918847F4}"/>
              </a:ext>
            </a:extLst>
          </p:cNvPr>
          <p:cNvGrpSpPr/>
          <p:nvPr/>
        </p:nvGrpSpPr>
        <p:grpSpPr>
          <a:xfrm>
            <a:off x="4203635" y="4527173"/>
            <a:ext cx="762782" cy="1043235"/>
            <a:chOff x="584270" y="1414437"/>
            <a:chExt cx="785172" cy="1073857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7A7A435-D668-436D-A5CB-5837414C9CE8}"/>
                </a:ext>
              </a:extLst>
            </p:cNvPr>
            <p:cNvSpPr txBox="1"/>
            <p:nvPr/>
          </p:nvSpPr>
          <p:spPr>
            <a:xfrm>
              <a:off x="602526" y="1788446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24C205E-160C-4A91-AA45-8A6A2467D7B7}"/>
                </a:ext>
              </a:extLst>
            </p:cNvPr>
            <p:cNvSpPr txBox="1"/>
            <p:nvPr/>
          </p:nvSpPr>
          <p:spPr>
            <a:xfrm>
              <a:off x="584270" y="2208577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C578D7-13AA-4806-AD0C-6978BC28099E}"/>
                </a:ext>
              </a:extLst>
            </p:cNvPr>
            <p:cNvSpPr txBox="1"/>
            <p:nvPr/>
          </p:nvSpPr>
          <p:spPr>
            <a:xfrm>
              <a:off x="602526" y="1414437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2019</a:t>
              </a:r>
            </a:p>
          </p:txBody>
        </p:sp>
      </p:grpSp>
      <p:sp>
        <p:nvSpPr>
          <p:cNvPr id="163" name="Retângulo: Cantos Arredondados 15">
            <a:extLst>
              <a:ext uri="{FF2B5EF4-FFF2-40B4-BE49-F238E27FC236}">
                <a16:creationId xmlns:a16="http://schemas.microsoft.com/office/drawing/2014/main" id="{05463C91-7DDA-453B-8BEF-8B72F763347B}"/>
              </a:ext>
            </a:extLst>
          </p:cNvPr>
          <p:cNvSpPr/>
          <p:nvPr/>
        </p:nvSpPr>
        <p:spPr>
          <a:xfrm>
            <a:off x="7853958" y="3729949"/>
            <a:ext cx="3830670" cy="2463037"/>
          </a:xfrm>
          <a:prstGeom prst="roundRect">
            <a:avLst>
              <a:gd name="adj" fmla="val 7371"/>
            </a:avLst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>
              <a:defRPr/>
            </a:pPr>
            <a:endParaRPr lang="pt-BR" sz="1749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D893B34-617A-430E-937D-1FB3E4A4E31F}"/>
              </a:ext>
            </a:extLst>
          </p:cNvPr>
          <p:cNvGrpSpPr/>
          <p:nvPr/>
        </p:nvGrpSpPr>
        <p:grpSpPr>
          <a:xfrm>
            <a:off x="8705807" y="5304768"/>
            <a:ext cx="2604013" cy="266392"/>
            <a:chOff x="1561447" y="2727043"/>
            <a:chExt cx="2680448" cy="274211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FB1DF3A2-5675-4997-B509-34AB04289C13}"/>
                </a:ext>
              </a:extLst>
            </p:cNvPr>
            <p:cNvSpPr/>
            <p:nvPr/>
          </p:nvSpPr>
          <p:spPr>
            <a:xfrm>
              <a:off x="1561447" y="2732213"/>
              <a:ext cx="1546548" cy="269041"/>
            </a:xfrm>
            <a:prstGeom prst="roundRect">
              <a:avLst>
                <a:gd name="adj" fmla="val 46587"/>
              </a:avLst>
            </a:prstGeom>
            <a:gradFill flip="none" rotWithShape="1">
              <a:gsLst>
                <a:gs pos="0">
                  <a:srgbClr val="612A8A"/>
                </a:gs>
                <a:gs pos="37000">
                  <a:srgbClr val="612A8A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AB4BFAC4-6370-4643-8EEC-E3E0B79575FE}"/>
                </a:ext>
              </a:extLst>
            </p:cNvPr>
            <p:cNvSpPr/>
            <p:nvPr/>
          </p:nvSpPr>
          <p:spPr>
            <a:xfrm>
              <a:off x="2836866" y="2735292"/>
              <a:ext cx="1405029" cy="265962"/>
            </a:xfrm>
            <a:prstGeom prst="roundRect">
              <a:avLst>
                <a:gd name="adj" fmla="val 46587"/>
              </a:avLst>
            </a:prstGeom>
            <a:gradFill>
              <a:gsLst>
                <a:gs pos="0">
                  <a:srgbClr val="D4B9E9"/>
                </a:gs>
                <a:gs pos="37000">
                  <a:srgbClr val="D8BFEB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61DD3C5-2C24-4905-B1E0-1ECE455716F7}"/>
                </a:ext>
              </a:extLst>
            </p:cNvPr>
            <p:cNvSpPr/>
            <p:nvPr/>
          </p:nvSpPr>
          <p:spPr>
            <a:xfrm>
              <a:off x="2836865" y="2727043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7DD73ABD-FFFF-4597-BFBC-2951E2380EA5}"/>
              </a:ext>
            </a:extLst>
          </p:cNvPr>
          <p:cNvSpPr/>
          <p:nvPr/>
        </p:nvSpPr>
        <p:spPr>
          <a:xfrm>
            <a:off x="8705806" y="4925009"/>
            <a:ext cx="2598339" cy="258378"/>
          </a:xfrm>
          <a:prstGeom prst="roundRect">
            <a:avLst>
              <a:gd name="adj" fmla="val 46587"/>
            </a:avLst>
          </a:prstGeom>
          <a:solidFill>
            <a:srgbClr val="A27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/>
            <a:endParaRPr lang="en-US" sz="174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E9575259-CEC6-4637-9542-A468A5A1F870}"/>
              </a:ext>
            </a:extLst>
          </p:cNvPr>
          <p:cNvSpPr/>
          <p:nvPr/>
        </p:nvSpPr>
        <p:spPr>
          <a:xfrm>
            <a:off x="11049340" y="4919027"/>
            <a:ext cx="252565" cy="2554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8340"/>
            <a:endParaRPr lang="en-US" sz="1749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B1329CE-78A8-43E5-8F71-3954371FC6E3}"/>
              </a:ext>
            </a:extLst>
          </p:cNvPr>
          <p:cNvGrpSpPr/>
          <p:nvPr/>
        </p:nvGrpSpPr>
        <p:grpSpPr>
          <a:xfrm>
            <a:off x="7960760" y="4530564"/>
            <a:ext cx="762782" cy="1043235"/>
            <a:chOff x="584270" y="1414437"/>
            <a:chExt cx="785172" cy="1073857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682F54F-160D-4793-8DEE-4D629D16E9E3}"/>
                </a:ext>
              </a:extLst>
            </p:cNvPr>
            <p:cNvSpPr txBox="1"/>
            <p:nvPr/>
          </p:nvSpPr>
          <p:spPr>
            <a:xfrm>
              <a:off x="602526" y="1788446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ACC9BFE-3F1F-445A-914A-8196383CAA50}"/>
                </a:ext>
              </a:extLst>
            </p:cNvPr>
            <p:cNvSpPr txBox="1"/>
            <p:nvPr/>
          </p:nvSpPr>
          <p:spPr>
            <a:xfrm>
              <a:off x="584270" y="2208577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2021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F2A116E-9233-4B6C-8D8D-4B5BEB88FC2D}"/>
                </a:ext>
              </a:extLst>
            </p:cNvPr>
            <p:cNvSpPr txBox="1"/>
            <p:nvPr/>
          </p:nvSpPr>
          <p:spPr>
            <a:xfrm>
              <a:off x="602526" y="1414437"/>
              <a:ext cx="766916" cy="27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8340"/>
              <a:r>
                <a:rPr lang="en-US" sz="1166" dirty="0">
                  <a:solidFill>
                    <a:prstClr val="black"/>
                  </a:solidFill>
                  <a:latin typeface="Calibri" panose="020F0502020204030204"/>
                </a:rPr>
                <a:t>HY 2019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515D035-291C-4A81-B2BB-567A82460775}"/>
              </a:ext>
            </a:extLst>
          </p:cNvPr>
          <p:cNvGrpSpPr/>
          <p:nvPr/>
        </p:nvGrpSpPr>
        <p:grpSpPr>
          <a:xfrm>
            <a:off x="8688735" y="1601002"/>
            <a:ext cx="2604012" cy="283046"/>
            <a:chOff x="1376045" y="1414438"/>
            <a:chExt cx="2680447" cy="291354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140BC3CA-DAC2-436D-ACBD-8447D1E471D3}"/>
                </a:ext>
              </a:extLst>
            </p:cNvPr>
            <p:cNvSpPr/>
            <p:nvPr/>
          </p:nvSpPr>
          <p:spPr>
            <a:xfrm>
              <a:off x="1376045" y="1419278"/>
              <a:ext cx="1564122" cy="286514"/>
            </a:xfrm>
            <a:prstGeom prst="roundRect">
              <a:avLst>
                <a:gd name="adj" fmla="val 4658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04C75AD1-13D5-49BB-8F9D-182D4D3266C9}"/>
                </a:ext>
              </a:extLst>
            </p:cNvPr>
            <p:cNvSpPr/>
            <p:nvPr/>
          </p:nvSpPr>
          <p:spPr>
            <a:xfrm>
              <a:off x="2680189" y="1414438"/>
              <a:ext cx="1376303" cy="279992"/>
            </a:xfrm>
            <a:prstGeom prst="roundRect">
              <a:avLst>
                <a:gd name="adj" fmla="val 465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4ACCB9F-BFC1-4DD8-8BD3-6BA3455D5C58}"/>
                </a:ext>
              </a:extLst>
            </p:cNvPr>
            <p:cNvSpPr/>
            <p:nvPr/>
          </p:nvSpPr>
          <p:spPr>
            <a:xfrm>
              <a:off x="2669038" y="1418306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C7D8D86-6826-4D8C-BA0B-89FCBB09AD77}"/>
              </a:ext>
            </a:extLst>
          </p:cNvPr>
          <p:cNvGrpSpPr/>
          <p:nvPr/>
        </p:nvGrpSpPr>
        <p:grpSpPr>
          <a:xfrm>
            <a:off x="8700133" y="4557301"/>
            <a:ext cx="2604013" cy="272090"/>
            <a:chOff x="1561447" y="1784503"/>
            <a:chExt cx="2680448" cy="280077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FD17CB02-2943-40EB-92C1-BD93CB5BCD52}"/>
                </a:ext>
              </a:extLst>
            </p:cNvPr>
            <p:cNvSpPr/>
            <p:nvPr/>
          </p:nvSpPr>
          <p:spPr>
            <a:xfrm>
              <a:off x="1561447" y="1784503"/>
              <a:ext cx="988597" cy="278909"/>
            </a:xfrm>
            <a:prstGeom prst="roundRect">
              <a:avLst>
                <a:gd name="adj" fmla="val 4658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B22B334E-2AC6-4554-AD37-056782ECEA89}"/>
                </a:ext>
              </a:extLst>
            </p:cNvPr>
            <p:cNvSpPr/>
            <p:nvPr/>
          </p:nvSpPr>
          <p:spPr>
            <a:xfrm>
              <a:off x="2412622" y="1787582"/>
              <a:ext cx="1829273" cy="276998"/>
            </a:xfrm>
            <a:prstGeom prst="roundRect">
              <a:avLst>
                <a:gd name="adj" fmla="val 465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3D584DD-19D3-4DE5-872A-B06C612CEB91}"/>
                </a:ext>
              </a:extLst>
            </p:cNvPr>
            <p:cNvSpPr/>
            <p:nvPr/>
          </p:nvSpPr>
          <p:spPr>
            <a:xfrm>
              <a:off x="2342487" y="1786686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DDB06A2-2C1C-4C0D-B4E4-89DE42EFFF15}"/>
              </a:ext>
            </a:extLst>
          </p:cNvPr>
          <p:cNvGrpSpPr/>
          <p:nvPr/>
        </p:nvGrpSpPr>
        <p:grpSpPr>
          <a:xfrm>
            <a:off x="4930257" y="2398697"/>
            <a:ext cx="2613172" cy="262780"/>
            <a:chOff x="1561447" y="2724255"/>
            <a:chExt cx="2689875" cy="270493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9C6ECB42-8C0C-41ED-AE3E-2063B9D25214}"/>
                </a:ext>
              </a:extLst>
            </p:cNvPr>
            <p:cNvSpPr/>
            <p:nvPr/>
          </p:nvSpPr>
          <p:spPr>
            <a:xfrm>
              <a:off x="1561447" y="2732213"/>
              <a:ext cx="2680448" cy="262535"/>
            </a:xfrm>
            <a:prstGeom prst="roundRect">
              <a:avLst>
                <a:gd name="adj" fmla="val 46587"/>
              </a:avLst>
            </a:prstGeom>
            <a:gradFill flip="none" rotWithShape="1">
              <a:gsLst>
                <a:gs pos="0">
                  <a:srgbClr val="612A8A"/>
                </a:gs>
                <a:gs pos="37000">
                  <a:srgbClr val="612A8A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F0BBB0C-9A2D-4C7A-9085-3B065370BC47}"/>
                </a:ext>
              </a:extLst>
            </p:cNvPr>
            <p:cNvSpPr/>
            <p:nvPr/>
          </p:nvSpPr>
          <p:spPr>
            <a:xfrm>
              <a:off x="3991344" y="2724255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8B859D-E686-4D45-BEE7-8AFEF1035209}"/>
              </a:ext>
            </a:extLst>
          </p:cNvPr>
          <p:cNvGrpSpPr/>
          <p:nvPr/>
        </p:nvGrpSpPr>
        <p:grpSpPr>
          <a:xfrm>
            <a:off x="1274995" y="5276530"/>
            <a:ext cx="2613172" cy="262780"/>
            <a:chOff x="1561447" y="2724255"/>
            <a:chExt cx="2689875" cy="270493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601C3421-01CE-4303-BD99-1971712D6C19}"/>
                </a:ext>
              </a:extLst>
            </p:cNvPr>
            <p:cNvSpPr/>
            <p:nvPr/>
          </p:nvSpPr>
          <p:spPr>
            <a:xfrm>
              <a:off x="1561447" y="2732213"/>
              <a:ext cx="2680448" cy="262535"/>
            </a:xfrm>
            <a:prstGeom prst="roundRect">
              <a:avLst>
                <a:gd name="adj" fmla="val 46587"/>
              </a:avLst>
            </a:prstGeom>
            <a:gradFill flip="none" rotWithShape="1">
              <a:gsLst>
                <a:gs pos="0">
                  <a:srgbClr val="612A8A"/>
                </a:gs>
                <a:gs pos="37000">
                  <a:srgbClr val="612A8A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3AA9F37-72C9-4325-8C6E-4F7A3F2A0B97}"/>
                </a:ext>
              </a:extLst>
            </p:cNvPr>
            <p:cNvSpPr/>
            <p:nvPr/>
          </p:nvSpPr>
          <p:spPr>
            <a:xfrm>
              <a:off x="3991344" y="2724255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168D55D-BB6F-4A48-8E21-9F1443AB4FCC}"/>
              </a:ext>
            </a:extLst>
          </p:cNvPr>
          <p:cNvGrpSpPr/>
          <p:nvPr/>
        </p:nvGrpSpPr>
        <p:grpSpPr>
          <a:xfrm>
            <a:off x="4939276" y="5297439"/>
            <a:ext cx="2613172" cy="262780"/>
            <a:chOff x="1561447" y="2724255"/>
            <a:chExt cx="2689875" cy="270493"/>
          </a:xfrm>
        </p:grpSpPr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8310790A-5E3D-4577-AF45-FA353BF74999}"/>
                </a:ext>
              </a:extLst>
            </p:cNvPr>
            <p:cNvSpPr/>
            <p:nvPr/>
          </p:nvSpPr>
          <p:spPr>
            <a:xfrm>
              <a:off x="1561447" y="2732213"/>
              <a:ext cx="2680448" cy="262535"/>
            </a:xfrm>
            <a:prstGeom prst="roundRect">
              <a:avLst>
                <a:gd name="adj" fmla="val 46587"/>
              </a:avLst>
            </a:prstGeom>
            <a:gradFill flip="none" rotWithShape="1">
              <a:gsLst>
                <a:gs pos="0">
                  <a:srgbClr val="612A8A"/>
                </a:gs>
                <a:gs pos="37000">
                  <a:srgbClr val="612A8A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0693BAC-2E8B-414A-9D48-6E2F76AB32E6}"/>
                </a:ext>
              </a:extLst>
            </p:cNvPr>
            <p:cNvSpPr/>
            <p:nvPr/>
          </p:nvSpPr>
          <p:spPr>
            <a:xfrm>
              <a:off x="3991344" y="2724255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2108F2C-C25A-4000-AA74-2A5B82BE726A}"/>
              </a:ext>
            </a:extLst>
          </p:cNvPr>
          <p:cNvGrpSpPr/>
          <p:nvPr/>
        </p:nvGrpSpPr>
        <p:grpSpPr>
          <a:xfrm>
            <a:off x="4968851" y="4905511"/>
            <a:ext cx="2592614" cy="272008"/>
            <a:chOff x="1351186" y="1815208"/>
            <a:chExt cx="2668714" cy="279992"/>
          </a:xfrm>
        </p:grpSpPr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43F8E71D-1770-425B-8CC0-4D0E6AD0E23F}"/>
                </a:ext>
              </a:extLst>
            </p:cNvPr>
            <p:cNvSpPr/>
            <p:nvPr/>
          </p:nvSpPr>
          <p:spPr>
            <a:xfrm>
              <a:off x="1351186" y="1820459"/>
              <a:ext cx="2124966" cy="274740"/>
            </a:xfrm>
            <a:prstGeom prst="roundRect">
              <a:avLst>
                <a:gd name="adj" fmla="val 46587"/>
              </a:avLst>
            </a:prstGeom>
            <a:solidFill>
              <a:srgbClr val="A27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F4477BB-A1D5-4E4B-B51D-82887D313517}"/>
                </a:ext>
              </a:extLst>
            </p:cNvPr>
            <p:cNvSpPr/>
            <p:nvPr/>
          </p:nvSpPr>
          <p:spPr>
            <a:xfrm>
              <a:off x="3252279" y="1815208"/>
              <a:ext cx="767621" cy="279992"/>
            </a:xfrm>
            <a:prstGeom prst="roundRect">
              <a:avLst>
                <a:gd name="adj" fmla="val 4658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00CAB69D-9379-4A08-A14F-34F6B52E3DFF}"/>
                </a:ext>
              </a:extLst>
            </p:cNvPr>
            <p:cNvSpPr/>
            <p:nvPr/>
          </p:nvSpPr>
          <p:spPr>
            <a:xfrm>
              <a:off x="3216174" y="1815753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A11E195-37CC-473C-B3F5-83650AC2D4C0}"/>
              </a:ext>
            </a:extLst>
          </p:cNvPr>
          <p:cNvGrpSpPr/>
          <p:nvPr/>
        </p:nvGrpSpPr>
        <p:grpSpPr>
          <a:xfrm>
            <a:off x="8703932" y="2385811"/>
            <a:ext cx="2613172" cy="262780"/>
            <a:chOff x="1561447" y="2724255"/>
            <a:chExt cx="2689875" cy="270493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9F22F650-1BDC-416A-AD6F-BA70FD0F45E0}"/>
                </a:ext>
              </a:extLst>
            </p:cNvPr>
            <p:cNvSpPr/>
            <p:nvPr/>
          </p:nvSpPr>
          <p:spPr>
            <a:xfrm>
              <a:off x="1561447" y="2732213"/>
              <a:ext cx="2680448" cy="262535"/>
            </a:xfrm>
            <a:prstGeom prst="roundRect">
              <a:avLst>
                <a:gd name="adj" fmla="val 46587"/>
              </a:avLst>
            </a:prstGeom>
            <a:gradFill flip="none" rotWithShape="1">
              <a:gsLst>
                <a:gs pos="0">
                  <a:srgbClr val="612A8A"/>
                </a:gs>
                <a:gs pos="37000">
                  <a:srgbClr val="612A8A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CEA04388-2113-447F-B52F-7DB016C05B57}"/>
                </a:ext>
              </a:extLst>
            </p:cNvPr>
            <p:cNvSpPr/>
            <p:nvPr/>
          </p:nvSpPr>
          <p:spPr>
            <a:xfrm>
              <a:off x="3991344" y="2724255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4E3CFF6-D9E6-4329-8EA6-74B0B3213AC8}"/>
              </a:ext>
            </a:extLst>
          </p:cNvPr>
          <p:cNvGrpSpPr/>
          <p:nvPr/>
        </p:nvGrpSpPr>
        <p:grpSpPr>
          <a:xfrm>
            <a:off x="1302578" y="4509255"/>
            <a:ext cx="2604012" cy="283046"/>
            <a:chOff x="1376045" y="1414438"/>
            <a:chExt cx="2680447" cy="291354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5CD34A8C-26C4-4C7B-8A68-5335B66D91AD}"/>
                </a:ext>
              </a:extLst>
            </p:cNvPr>
            <p:cNvSpPr/>
            <p:nvPr/>
          </p:nvSpPr>
          <p:spPr>
            <a:xfrm>
              <a:off x="1376045" y="1419278"/>
              <a:ext cx="1564122" cy="286514"/>
            </a:xfrm>
            <a:prstGeom prst="roundRect">
              <a:avLst>
                <a:gd name="adj" fmla="val 4658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29032F9A-48B0-4CB2-8DFC-1EF2344A6CD5}"/>
                </a:ext>
              </a:extLst>
            </p:cNvPr>
            <p:cNvSpPr/>
            <p:nvPr/>
          </p:nvSpPr>
          <p:spPr>
            <a:xfrm>
              <a:off x="2680189" y="1414438"/>
              <a:ext cx="1376303" cy="279992"/>
            </a:xfrm>
            <a:prstGeom prst="roundRect">
              <a:avLst>
                <a:gd name="adj" fmla="val 465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EE91718-B586-474A-9116-58403E7D1B0D}"/>
                </a:ext>
              </a:extLst>
            </p:cNvPr>
            <p:cNvSpPr/>
            <p:nvPr/>
          </p:nvSpPr>
          <p:spPr>
            <a:xfrm>
              <a:off x="2680189" y="1429457"/>
              <a:ext cx="259978" cy="2629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88340"/>
              <a:endParaRPr lang="en-US" sz="1749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E2FA6EAE-014F-4BC4-9479-C1232BB363E6}"/>
              </a:ext>
            </a:extLst>
          </p:cNvPr>
          <p:cNvSpPr/>
          <p:nvPr/>
        </p:nvSpPr>
        <p:spPr>
          <a:xfrm>
            <a:off x="5375456" y="2782334"/>
            <a:ext cx="1527354" cy="418932"/>
          </a:xfrm>
          <a:prstGeom prst="roundRect">
            <a:avLst>
              <a:gd name="adj" fmla="val 45873"/>
            </a:avLst>
          </a:prstGeom>
          <a:solidFill>
            <a:srgbClr val="612A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88340"/>
            <a:r>
              <a:rPr lang="en-US" sz="1166" b="1" dirty="0">
                <a:solidFill>
                  <a:prstClr val="white"/>
                </a:solidFill>
                <a:latin typeface="Calibri Light" panose="020F0302020204030204"/>
              </a:rPr>
              <a:t>Change:</a:t>
            </a: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5F105D3-F7DD-492C-B9CE-476A2EFCA19B}"/>
              </a:ext>
            </a:extLst>
          </p:cNvPr>
          <p:cNvSpPr/>
          <p:nvPr/>
        </p:nvSpPr>
        <p:spPr>
          <a:xfrm>
            <a:off x="9231088" y="2783318"/>
            <a:ext cx="1527354" cy="418932"/>
          </a:xfrm>
          <a:prstGeom prst="roundRect">
            <a:avLst>
              <a:gd name="adj" fmla="val 45873"/>
            </a:avLst>
          </a:prstGeom>
          <a:solidFill>
            <a:srgbClr val="612A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88340"/>
            <a:r>
              <a:rPr lang="en-US" sz="1166" b="1" dirty="0">
                <a:solidFill>
                  <a:prstClr val="white"/>
                </a:solidFill>
                <a:latin typeface="Calibri Light" panose="020F0302020204030204"/>
              </a:rPr>
              <a:t>Change:</a:t>
            </a: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4A3BECF3-4B55-4E79-A1EF-159F7925338F}"/>
              </a:ext>
            </a:extLst>
          </p:cNvPr>
          <p:cNvSpPr/>
          <p:nvPr/>
        </p:nvSpPr>
        <p:spPr>
          <a:xfrm>
            <a:off x="1588924" y="5693134"/>
            <a:ext cx="1527354" cy="418932"/>
          </a:xfrm>
          <a:prstGeom prst="roundRect">
            <a:avLst>
              <a:gd name="adj" fmla="val 45873"/>
            </a:avLst>
          </a:prstGeom>
          <a:solidFill>
            <a:srgbClr val="612A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88340"/>
            <a:r>
              <a:rPr lang="en-US" sz="1166" b="1" dirty="0">
                <a:solidFill>
                  <a:prstClr val="white"/>
                </a:solidFill>
                <a:latin typeface="Calibri Light" panose="020F0302020204030204"/>
              </a:rPr>
              <a:t>Change: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7249EB82-8028-4789-A291-4A10CF69AB6F}"/>
              </a:ext>
            </a:extLst>
          </p:cNvPr>
          <p:cNvSpPr/>
          <p:nvPr/>
        </p:nvSpPr>
        <p:spPr>
          <a:xfrm>
            <a:off x="5258963" y="5704788"/>
            <a:ext cx="1527354" cy="418932"/>
          </a:xfrm>
          <a:prstGeom prst="roundRect">
            <a:avLst>
              <a:gd name="adj" fmla="val 45873"/>
            </a:avLst>
          </a:prstGeom>
          <a:solidFill>
            <a:srgbClr val="612A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88340"/>
            <a:r>
              <a:rPr lang="en-US" sz="1166" b="1" dirty="0">
                <a:solidFill>
                  <a:prstClr val="white"/>
                </a:solidFill>
                <a:latin typeface="Calibri Light" panose="020F0302020204030204"/>
              </a:rPr>
              <a:t>Change: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D0DB61B5-162F-48D9-BC3C-9E9B47A78568}"/>
              </a:ext>
            </a:extLst>
          </p:cNvPr>
          <p:cNvSpPr/>
          <p:nvPr/>
        </p:nvSpPr>
        <p:spPr>
          <a:xfrm>
            <a:off x="9114595" y="5705772"/>
            <a:ext cx="1527354" cy="418932"/>
          </a:xfrm>
          <a:prstGeom prst="roundRect">
            <a:avLst>
              <a:gd name="adj" fmla="val 45873"/>
            </a:avLst>
          </a:prstGeom>
          <a:solidFill>
            <a:srgbClr val="612A8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88340"/>
            <a:r>
              <a:rPr lang="en-US" sz="1166" b="1" dirty="0">
                <a:solidFill>
                  <a:prstClr val="white"/>
                </a:solidFill>
                <a:latin typeface="Calibri Light" panose="020F0302020204030204"/>
              </a:rPr>
              <a:t>Change: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38DB139-EBD0-4CF4-80C4-35CDEF2BA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93" y="3855579"/>
            <a:ext cx="309101" cy="27200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97C82D-5DFC-49ED-A9BB-18A62220E7D7}"/>
              </a:ext>
            </a:extLst>
          </p:cNvPr>
          <p:cNvSpPr/>
          <p:nvPr/>
        </p:nvSpPr>
        <p:spPr>
          <a:xfrm>
            <a:off x="2352601" y="6473613"/>
            <a:ext cx="6535629" cy="51046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A2E392D-7BF3-4A23-9C1E-D728525AB96D}"/>
              </a:ext>
            </a:extLst>
          </p:cNvPr>
          <p:cNvSpPr/>
          <p:nvPr/>
        </p:nvSpPr>
        <p:spPr>
          <a:xfrm>
            <a:off x="4714601" y="6597344"/>
            <a:ext cx="189521" cy="177664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74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CEF4528A-EFC9-4C95-B020-227E15F10C11}"/>
              </a:ext>
            </a:extLst>
          </p:cNvPr>
          <p:cNvSpPr/>
          <p:nvPr/>
        </p:nvSpPr>
        <p:spPr>
          <a:xfrm rot="10800000">
            <a:off x="3734121" y="6457735"/>
            <a:ext cx="577667" cy="510464"/>
          </a:xfrm>
          <a:prstGeom prst="round2SameRect">
            <a:avLst/>
          </a:prstGeom>
          <a:solidFill>
            <a:srgbClr val="F5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47EFA594-7349-45E3-B221-CE4EC1B5C00D}"/>
              </a:ext>
            </a:extLst>
          </p:cNvPr>
          <p:cNvSpPr/>
          <p:nvPr/>
        </p:nvSpPr>
        <p:spPr>
          <a:xfrm>
            <a:off x="3870432" y="6481903"/>
            <a:ext cx="327779" cy="371308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412E52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defTabSz="888340">
              <a:defRPr/>
            </a:pPr>
            <a:endParaRPr lang="pt-BR" sz="1749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48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49288" y="565327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23EEA8-484A-4B46-B134-34C8A1AEA55F}"/>
              </a:ext>
            </a:extLst>
          </p:cNvPr>
          <p:cNvGrpSpPr/>
          <p:nvPr/>
        </p:nvGrpSpPr>
        <p:grpSpPr>
          <a:xfrm>
            <a:off x="4860761" y="1217040"/>
            <a:ext cx="6834287" cy="494366"/>
            <a:chOff x="4591099" y="541176"/>
            <a:chExt cx="2181225" cy="117332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2FC10F9-A3BB-41C5-8253-94B42717E469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410928C-E40F-4A28-BA65-26814C8CCBB8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56F9F3-BB81-4A26-85BC-6DFA8241FD47}"/>
              </a:ext>
            </a:extLst>
          </p:cNvPr>
          <p:cNvGrpSpPr/>
          <p:nvPr/>
        </p:nvGrpSpPr>
        <p:grpSpPr>
          <a:xfrm>
            <a:off x="4860760" y="565327"/>
            <a:ext cx="6834287" cy="494366"/>
            <a:chOff x="4591099" y="541176"/>
            <a:chExt cx="2181225" cy="117332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6A6928F-CFF5-4178-B1ED-CEC034FB740E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61C24A-FCA2-4C78-8E01-864939D76F25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2505022" y="565327"/>
            <a:ext cx="2181226" cy="1143466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6345301" y="357653"/>
            <a:ext cx="2284349" cy="1065534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E577B-B919-4F92-AC2B-0293F20F641E}"/>
              </a:ext>
            </a:extLst>
          </p:cNvPr>
          <p:cNvGrpSpPr/>
          <p:nvPr/>
        </p:nvGrpSpPr>
        <p:grpSpPr>
          <a:xfrm>
            <a:off x="4056046" y="1866122"/>
            <a:ext cx="3732245" cy="4837162"/>
            <a:chOff x="4056046" y="1866122"/>
            <a:chExt cx="3732245" cy="48371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61BF8-B98E-47AB-8596-262A31E9760E}"/>
                </a:ext>
              </a:extLst>
            </p:cNvPr>
            <p:cNvGrpSpPr/>
            <p:nvPr/>
          </p:nvGrpSpPr>
          <p:grpSpPr>
            <a:xfrm>
              <a:off x="4056046" y="1866122"/>
              <a:ext cx="3732245" cy="4837162"/>
              <a:chOff x="4056046" y="1866122"/>
              <a:chExt cx="3732245" cy="483716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535C2A-6498-42FF-B1EC-F7ED0A8D0F5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445799-7416-4745-9868-3D389E7F3611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F14D663-6A9C-4557-A45B-C4BF58598AB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05E699-98BD-4205-9499-A9D36593FE30}"/>
                </a:ext>
              </a:extLst>
            </p:cNvPr>
            <p:cNvCxnSpPr/>
            <p:nvPr/>
          </p:nvCxnSpPr>
          <p:spPr>
            <a:xfrm>
              <a:off x="4056046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7962803" y="1866122"/>
            <a:ext cx="373224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AA7AB-BC2B-4030-9FFE-AB98D2CB9E44}"/>
              </a:ext>
            </a:extLst>
          </p:cNvPr>
          <p:cNvGrpSpPr/>
          <p:nvPr/>
        </p:nvGrpSpPr>
        <p:grpSpPr>
          <a:xfrm>
            <a:off x="149289" y="1866122"/>
            <a:ext cx="3732245" cy="4837162"/>
            <a:chOff x="149289" y="1866122"/>
            <a:chExt cx="3732245" cy="48371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9C3F0A-7576-42DD-976F-063389C84377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55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-338391" y="-3034368"/>
            <a:ext cx="3271837" cy="2608371"/>
            <a:chOff x="4591099" y="-961978"/>
            <a:chExt cx="3271837" cy="267647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5681711" y="-961978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23EEA8-484A-4B46-B134-34C8A1AEA55F}"/>
              </a:ext>
            </a:extLst>
          </p:cNvPr>
          <p:cNvGrpSpPr/>
          <p:nvPr/>
        </p:nvGrpSpPr>
        <p:grpSpPr>
          <a:xfrm>
            <a:off x="4860761" y="1217040"/>
            <a:ext cx="6834287" cy="494366"/>
            <a:chOff x="4591099" y="541176"/>
            <a:chExt cx="2181225" cy="117332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2FC10F9-A3BB-41C5-8253-94B42717E469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410928C-E40F-4A28-BA65-26814C8CCBB8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56F9F3-BB81-4A26-85BC-6DFA8241FD47}"/>
              </a:ext>
            </a:extLst>
          </p:cNvPr>
          <p:cNvGrpSpPr/>
          <p:nvPr/>
        </p:nvGrpSpPr>
        <p:grpSpPr>
          <a:xfrm>
            <a:off x="4860760" y="565327"/>
            <a:ext cx="6834287" cy="494366"/>
            <a:chOff x="4591099" y="541176"/>
            <a:chExt cx="2181225" cy="117332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6A6928F-CFF5-4178-B1ED-CEC034FB740E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2185"/>
              </a:avLst>
            </a:prstGeom>
            <a:solidFill>
              <a:srgbClr val="CED2DF">
                <a:alpha val="5000"/>
              </a:srgbClr>
            </a:solidFill>
            <a:ln w="19050">
              <a:gradFill>
                <a:gsLst>
                  <a:gs pos="100000">
                    <a:srgbClr val="002060">
                      <a:alpha val="0"/>
                      <a:lumMod val="100000"/>
                    </a:srgbClr>
                  </a:gs>
                  <a:gs pos="0">
                    <a:srgbClr val="FFFFFF">
                      <a:alpha val="14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61C24A-FCA2-4C78-8E01-864939D76F25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3490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2505022" y="565327"/>
            <a:ext cx="2181226" cy="1143466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3365581" y="-5595823"/>
            <a:ext cx="8845420" cy="5150288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E577B-B919-4F92-AC2B-0293F20F641E}"/>
              </a:ext>
            </a:extLst>
          </p:cNvPr>
          <p:cNvGrpSpPr/>
          <p:nvPr/>
        </p:nvGrpSpPr>
        <p:grpSpPr>
          <a:xfrm>
            <a:off x="4056046" y="1866122"/>
            <a:ext cx="3732245" cy="4837162"/>
            <a:chOff x="4056046" y="1866122"/>
            <a:chExt cx="3732245" cy="48371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61BF8-B98E-47AB-8596-262A31E9760E}"/>
                </a:ext>
              </a:extLst>
            </p:cNvPr>
            <p:cNvGrpSpPr/>
            <p:nvPr/>
          </p:nvGrpSpPr>
          <p:grpSpPr>
            <a:xfrm>
              <a:off x="4056046" y="1866122"/>
              <a:ext cx="3732245" cy="4837162"/>
              <a:chOff x="4056046" y="1866122"/>
              <a:chExt cx="3732245" cy="483716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535C2A-6498-42FF-B1EC-F7ED0A8D0F5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445799-7416-4745-9868-3D389E7F3611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1D39"/>
                  </a:gs>
                  <a:gs pos="77000">
                    <a:srgbClr val="A90F2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F14D663-6A9C-4557-A45B-C4BF58598AB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05E699-98BD-4205-9499-A9D36593FE30}"/>
                </a:ext>
              </a:extLst>
            </p:cNvPr>
            <p:cNvCxnSpPr/>
            <p:nvPr/>
          </p:nvCxnSpPr>
          <p:spPr>
            <a:xfrm>
              <a:off x="4056046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7962803" y="1866122"/>
            <a:ext cx="373224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1D39"/>
                  </a:gs>
                  <a:gs pos="77000">
                    <a:srgbClr val="A90F2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AA7AB-BC2B-4030-9FFE-AB98D2CB9E44}"/>
              </a:ext>
            </a:extLst>
          </p:cNvPr>
          <p:cNvGrpSpPr/>
          <p:nvPr/>
        </p:nvGrpSpPr>
        <p:grpSpPr>
          <a:xfrm>
            <a:off x="149289" y="1866122"/>
            <a:ext cx="3732245" cy="4837162"/>
            <a:chOff x="149289" y="1866122"/>
            <a:chExt cx="3732245" cy="48371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1D39"/>
                  </a:gs>
                  <a:gs pos="77000">
                    <a:srgbClr val="A90F2F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9C3F0A-7576-42DD-976F-063389C84377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35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1"/>
            <a:ext cx="11844338" cy="2640562"/>
          </a:xfrm>
          <a:prstGeom prst="rect">
            <a:avLst/>
          </a:prstGeom>
          <a:gradFill>
            <a:gsLst>
              <a:gs pos="0">
                <a:srgbClr val="1C306A"/>
              </a:gs>
              <a:gs pos="80000">
                <a:srgbClr val="0E1D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568A8-44A7-417D-AA0D-A366B66975D9}"/>
              </a:ext>
            </a:extLst>
          </p:cNvPr>
          <p:cNvSpPr/>
          <p:nvPr/>
        </p:nvSpPr>
        <p:spPr>
          <a:xfrm>
            <a:off x="-1" y="0"/>
            <a:ext cx="11844337" cy="396656"/>
          </a:xfrm>
          <a:prstGeom prst="rect">
            <a:avLst/>
          </a:prstGeom>
          <a:solidFill>
            <a:srgbClr val="0618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7158087" y="565327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1A7B203-F2B8-4430-A0E8-7E2C7618EA6D}"/>
              </a:ext>
            </a:extLst>
          </p:cNvPr>
          <p:cNvGrpSpPr/>
          <p:nvPr/>
        </p:nvGrpSpPr>
        <p:grpSpPr>
          <a:xfrm>
            <a:off x="9513821" y="565327"/>
            <a:ext cx="2181226" cy="1143466"/>
            <a:chOff x="4591098" y="541176"/>
            <a:chExt cx="2181226" cy="117332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A85A06-9F65-4EEB-A3DF-E4AF1E4988B7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0C088B3-2AAB-4C1D-93EC-9635E0A2764D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1499459" y="-2156682"/>
            <a:ext cx="8845420" cy="5150288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40564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BE577B-B919-4F92-AC2B-0293F20F641E}"/>
              </a:ext>
            </a:extLst>
          </p:cNvPr>
          <p:cNvGrpSpPr/>
          <p:nvPr/>
        </p:nvGrpSpPr>
        <p:grpSpPr>
          <a:xfrm>
            <a:off x="4056046" y="1866122"/>
            <a:ext cx="3732245" cy="4837162"/>
            <a:chOff x="4056046" y="1866122"/>
            <a:chExt cx="3732245" cy="48371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561BF8-B98E-47AB-8596-262A31E9760E}"/>
                </a:ext>
              </a:extLst>
            </p:cNvPr>
            <p:cNvGrpSpPr/>
            <p:nvPr/>
          </p:nvGrpSpPr>
          <p:grpSpPr>
            <a:xfrm>
              <a:off x="4056046" y="1866122"/>
              <a:ext cx="3732245" cy="4837162"/>
              <a:chOff x="4056046" y="1866122"/>
              <a:chExt cx="3732245" cy="483716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C535C2A-6498-42FF-B1EC-F7ED0A8D0F53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D445799-7416-4745-9868-3D389E7F3611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61C7"/>
                  </a:gs>
                  <a:gs pos="77000">
                    <a:srgbClr val="664B9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F14D663-6A9C-4557-A45B-C4BF58598AB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05E699-98BD-4205-9499-A9D36593FE30}"/>
                </a:ext>
              </a:extLst>
            </p:cNvPr>
            <p:cNvCxnSpPr/>
            <p:nvPr/>
          </p:nvCxnSpPr>
          <p:spPr>
            <a:xfrm>
              <a:off x="4056046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015258-35C3-4196-A051-A9A40FA0D4ED}"/>
              </a:ext>
            </a:extLst>
          </p:cNvPr>
          <p:cNvGrpSpPr/>
          <p:nvPr/>
        </p:nvGrpSpPr>
        <p:grpSpPr>
          <a:xfrm>
            <a:off x="7962803" y="1866122"/>
            <a:ext cx="3732245" cy="4837162"/>
            <a:chOff x="7962803" y="1866122"/>
            <a:chExt cx="3732245" cy="48371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5F6110-4244-4035-88C5-E3CACF58A55D}"/>
                </a:ext>
              </a:extLst>
            </p:cNvPr>
            <p:cNvGrpSpPr/>
            <p:nvPr/>
          </p:nvGrpSpPr>
          <p:grpSpPr>
            <a:xfrm>
              <a:off x="7962803" y="1866122"/>
              <a:ext cx="3732245" cy="4837162"/>
              <a:chOff x="4056046" y="1866122"/>
              <a:chExt cx="3732245" cy="483716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4DE010D-EF87-4689-973D-F9FA9CC7537B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026F3D4-7C3C-4492-BA5E-7B159C8B9179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61C7"/>
                  </a:gs>
                  <a:gs pos="77000">
                    <a:srgbClr val="664B9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0B3D3F-626E-42C3-B561-54662A841ADA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D31BF8-90B5-43AF-975A-244367C2E40F}"/>
                </a:ext>
              </a:extLst>
            </p:cNvPr>
            <p:cNvCxnSpPr/>
            <p:nvPr/>
          </p:nvCxnSpPr>
          <p:spPr>
            <a:xfrm>
              <a:off x="7962803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3FD1852-15DD-4A7D-AC91-CE10224737AB}"/>
              </a:ext>
            </a:extLst>
          </p:cNvPr>
          <p:cNvGrpSpPr/>
          <p:nvPr/>
        </p:nvGrpSpPr>
        <p:grpSpPr>
          <a:xfrm>
            <a:off x="0" y="6858000"/>
            <a:ext cx="11844338" cy="306388"/>
            <a:chOff x="0" y="6858000"/>
            <a:chExt cx="11844338" cy="3063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4D4B79-3657-4DDD-94A7-201B93DA7EB4}"/>
                </a:ext>
              </a:extLst>
            </p:cNvPr>
            <p:cNvSpPr/>
            <p:nvPr/>
          </p:nvSpPr>
          <p:spPr>
            <a:xfrm>
              <a:off x="0" y="6858000"/>
              <a:ext cx="11844338" cy="306388"/>
            </a:xfrm>
            <a:prstGeom prst="rect">
              <a:avLst/>
            </a:prstGeom>
            <a:solidFill>
              <a:srgbClr val="EBE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EF99F5-B369-4F6A-93D6-795D51711ADA}"/>
                </a:ext>
              </a:extLst>
            </p:cNvPr>
            <p:cNvCxnSpPr/>
            <p:nvPr/>
          </p:nvCxnSpPr>
          <p:spPr>
            <a:xfrm>
              <a:off x="0" y="6858000"/>
              <a:ext cx="1184433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6B7721-8D0C-486B-92B3-2789BC52846A}"/>
              </a:ext>
            </a:extLst>
          </p:cNvPr>
          <p:cNvGrpSpPr/>
          <p:nvPr/>
        </p:nvGrpSpPr>
        <p:grpSpPr>
          <a:xfrm>
            <a:off x="149288" y="558546"/>
            <a:ext cx="3732246" cy="6144738"/>
            <a:chOff x="149288" y="558546"/>
            <a:chExt cx="3732246" cy="61447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558546"/>
              <a:ext cx="3732245" cy="6144738"/>
              <a:chOff x="4056046" y="558546"/>
              <a:chExt cx="3732245" cy="614473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6144738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61C7"/>
                  </a:gs>
                  <a:gs pos="77000">
                    <a:srgbClr val="664B9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600FA4-ED6E-43D6-A68F-1913CEEFC6CB}"/>
                </a:ext>
              </a:extLst>
            </p:cNvPr>
            <p:cNvSpPr/>
            <p:nvPr/>
          </p:nvSpPr>
          <p:spPr>
            <a:xfrm>
              <a:off x="149289" y="1176478"/>
              <a:ext cx="3732244" cy="3678536"/>
            </a:xfrm>
            <a:prstGeom prst="rect">
              <a:avLst/>
            </a:pr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CBDAF69-2070-4B42-952C-4969072A1D71}"/>
                </a:ext>
              </a:extLst>
            </p:cNvPr>
            <p:cNvCxnSpPr>
              <a:cxnSpLocks/>
            </p:cNvCxnSpPr>
            <p:nvPr/>
          </p:nvCxnSpPr>
          <p:spPr>
            <a:xfrm>
              <a:off x="149288" y="117647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2CD1A5-C176-4C09-BBA9-9AD3E7D4F30F}"/>
                </a:ext>
              </a:extLst>
            </p:cNvPr>
            <p:cNvCxnSpPr/>
            <p:nvPr/>
          </p:nvCxnSpPr>
          <p:spPr>
            <a:xfrm>
              <a:off x="149288" y="4855014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78520F-E21A-4262-AFFA-7438C55B0F8B}"/>
                </a:ext>
              </a:extLst>
            </p:cNvPr>
            <p:cNvCxnSpPr/>
            <p:nvPr/>
          </p:nvCxnSpPr>
          <p:spPr>
            <a:xfrm>
              <a:off x="149288" y="5430416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12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5E547-5601-47D8-9680-0FE8EE705CF7}"/>
              </a:ext>
            </a:extLst>
          </p:cNvPr>
          <p:cNvSpPr/>
          <p:nvPr/>
        </p:nvSpPr>
        <p:spPr>
          <a:xfrm>
            <a:off x="0" y="250974"/>
            <a:ext cx="11844338" cy="6662440"/>
          </a:xfrm>
          <a:prstGeom prst="rect">
            <a:avLst/>
          </a:prstGeom>
          <a:solidFill>
            <a:srgbClr val="6C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C847F-362F-48C2-9EA9-DAB7E7C65909}"/>
              </a:ext>
            </a:extLst>
          </p:cNvPr>
          <p:cNvSpPr/>
          <p:nvPr/>
        </p:nvSpPr>
        <p:spPr>
          <a:xfrm>
            <a:off x="0" y="250975"/>
            <a:ext cx="11844338" cy="566090"/>
          </a:xfrm>
          <a:prstGeom prst="rect">
            <a:avLst/>
          </a:prstGeom>
          <a:solidFill>
            <a:srgbClr val="454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4E143-B4E3-43B3-B963-5D29FA9E636F}"/>
              </a:ext>
            </a:extLst>
          </p:cNvPr>
          <p:cNvSpPr/>
          <p:nvPr/>
        </p:nvSpPr>
        <p:spPr>
          <a:xfrm rot="16200000">
            <a:off x="-3032933" y="3283907"/>
            <a:ext cx="6662439" cy="596572"/>
          </a:xfrm>
          <a:prstGeom prst="rect">
            <a:avLst/>
          </a:prstGeom>
          <a:solidFill>
            <a:srgbClr val="454E5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ED773-88E7-4DD1-98C5-292277E173E7}"/>
              </a:ext>
            </a:extLst>
          </p:cNvPr>
          <p:cNvSpPr/>
          <p:nvPr/>
        </p:nvSpPr>
        <p:spPr>
          <a:xfrm>
            <a:off x="596574" y="817065"/>
            <a:ext cx="11247764" cy="1315068"/>
          </a:xfrm>
          <a:prstGeom prst="rect">
            <a:avLst/>
          </a:prstGeom>
          <a:gradFill flip="none" rotWithShape="1">
            <a:gsLst>
              <a:gs pos="24000">
                <a:srgbClr val="96856C"/>
              </a:gs>
              <a:gs pos="83000">
                <a:srgbClr val="79561F"/>
              </a:gs>
              <a:gs pos="100000">
                <a:srgbClr val="F2BC57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F2ACD266-FDFC-432D-8EED-836847CFE42E}"/>
              </a:ext>
            </a:extLst>
          </p:cNvPr>
          <p:cNvSpPr/>
          <p:nvPr/>
        </p:nvSpPr>
        <p:spPr>
          <a:xfrm rot="16200000">
            <a:off x="15244" y="2552347"/>
            <a:ext cx="566090" cy="596573"/>
          </a:xfrm>
          <a:prstGeom prst="round2SameRect">
            <a:avLst/>
          </a:prstGeom>
          <a:solidFill>
            <a:srgbClr val="6C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15631A6F-C3BA-4833-8CE6-DE144BCEA8FD}"/>
              </a:ext>
            </a:extLst>
          </p:cNvPr>
          <p:cNvSpPr/>
          <p:nvPr/>
        </p:nvSpPr>
        <p:spPr>
          <a:xfrm rot="16200000">
            <a:off x="15239" y="3867415"/>
            <a:ext cx="566090" cy="596573"/>
          </a:xfrm>
          <a:prstGeom prst="round2SameRect">
            <a:avLst/>
          </a:prstGeom>
          <a:solidFill>
            <a:srgbClr val="454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2ED1B696-32E7-4CEF-B44A-6E361F252F2C}"/>
              </a:ext>
            </a:extLst>
          </p:cNvPr>
          <p:cNvSpPr/>
          <p:nvPr/>
        </p:nvSpPr>
        <p:spPr>
          <a:xfrm rot="16200000">
            <a:off x="15239" y="5182483"/>
            <a:ext cx="566090" cy="596573"/>
          </a:xfrm>
          <a:prstGeom prst="round2SameRect">
            <a:avLst/>
          </a:prstGeom>
          <a:solidFill>
            <a:srgbClr val="454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B16D51-B999-40B3-B3AC-6900A7203A66}"/>
              </a:ext>
            </a:extLst>
          </p:cNvPr>
          <p:cNvSpPr/>
          <p:nvPr/>
        </p:nvSpPr>
        <p:spPr>
          <a:xfrm>
            <a:off x="966709" y="2293249"/>
            <a:ext cx="3344282" cy="2155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48378-7D9B-42F4-A4E0-662BD3A330EF}"/>
              </a:ext>
            </a:extLst>
          </p:cNvPr>
          <p:cNvSpPr/>
          <p:nvPr/>
        </p:nvSpPr>
        <p:spPr>
          <a:xfrm>
            <a:off x="966708" y="4603332"/>
            <a:ext cx="3344282" cy="2155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9F09E-97E8-48FF-8E47-A4F78522A1FC}"/>
              </a:ext>
            </a:extLst>
          </p:cNvPr>
          <p:cNvSpPr/>
          <p:nvPr/>
        </p:nvSpPr>
        <p:spPr>
          <a:xfrm>
            <a:off x="4659355" y="4603331"/>
            <a:ext cx="7036929" cy="2155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4D7F4F-4994-403B-A74B-1A0274C50CEA}"/>
              </a:ext>
            </a:extLst>
          </p:cNvPr>
          <p:cNvSpPr/>
          <p:nvPr/>
        </p:nvSpPr>
        <p:spPr>
          <a:xfrm>
            <a:off x="4659355" y="2293249"/>
            <a:ext cx="3344282" cy="2155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BB158-43C5-4269-9C37-B68B38C77BB4}"/>
              </a:ext>
            </a:extLst>
          </p:cNvPr>
          <p:cNvSpPr/>
          <p:nvPr/>
        </p:nvSpPr>
        <p:spPr>
          <a:xfrm>
            <a:off x="8352002" y="2293249"/>
            <a:ext cx="3344282" cy="2155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9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04C07D2-0D00-4517-A345-588604597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" y="2567587"/>
            <a:ext cx="506125" cy="501872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88EA990-8425-4723-8D95-934D30830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" y="3879304"/>
            <a:ext cx="469789" cy="5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1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4B45C0-D578-4831-BE9B-B41D1DAC6025}"/>
              </a:ext>
            </a:extLst>
          </p:cNvPr>
          <p:cNvSpPr/>
          <p:nvPr/>
        </p:nvSpPr>
        <p:spPr>
          <a:xfrm>
            <a:off x="255720" y="1473533"/>
            <a:ext cx="10524929" cy="1866826"/>
          </a:xfrm>
          <a:prstGeom prst="rect">
            <a:avLst/>
          </a:prstGeom>
          <a:solidFill>
            <a:srgbClr val="E6E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881484-2CB3-45BE-AA4F-4A39968D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503" y="2414825"/>
            <a:ext cx="12503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#D5D2D9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5DCADC4-7EB0-4601-B7A6-2E5C4D58B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805" y="2406946"/>
            <a:ext cx="9763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#3D1673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7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1"/>
            <a:ext cx="11844338" cy="7164388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-10888" y="0"/>
            <a:ext cx="11855225" cy="1869578"/>
          </a:xfrm>
          <a:prstGeom prst="rect">
            <a:avLst/>
          </a:prstGeom>
          <a:gradFill>
            <a:gsLst>
              <a:gs pos="40000">
                <a:srgbClr val="420D8C"/>
              </a:gs>
              <a:gs pos="98000">
                <a:srgbClr val="420D8C"/>
              </a:gs>
              <a:gs pos="10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5EFFDA-BA9F-4B47-91D8-47CC4E4B517A}"/>
              </a:ext>
            </a:extLst>
          </p:cNvPr>
          <p:cNvCxnSpPr/>
          <p:nvPr/>
        </p:nvCxnSpPr>
        <p:spPr>
          <a:xfrm>
            <a:off x="154833" y="6656733"/>
            <a:ext cx="3959968" cy="0"/>
          </a:xfrm>
          <a:prstGeom prst="line">
            <a:avLst/>
          </a:prstGeom>
          <a:ln w="12700">
            <a:solidFill>
              <a:srgbClr val="CED2D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7231625" y="-95398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1C3AFC-6666-4A9A-BC81-3DDD2CF97941}"/>
              </a:ext>
            </a:extLst>
          </p:cNvPr>
          <p:cNvSpPr/>
          <p:nvPr/>
        </p:nvSpPr>
        <p:spPr>
          <a:xfrm>
            <a:off x="-10887" y="-2"/>
            <a:ext cx="647581" cy="6763174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solidFill>
              <a:srgbClr val="5B2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9EAE46-04F8-4CF0-BBF6-7821BC4A65F7}"/>
              </a:ext>
            </a:extLst>
          </p:cNvPr>
          <p:cNvSpPr/>
          <p:nvPr/>
        </p:nvSpPr>
        <p:spPr>
          <a:xfrm>
            <a:off x="10112826" y="791946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9C9361C-8CE8-44B4-89F7-97AFE2DA06D1}"/>
              </a:ext>
            </a:extLst>
          </p:cNvPr>
          <p:cNvSpPr/>
          <p:nvPr/>
        </p:nvSpPr>
        <p:spPr>
          <a:xfrm>
            <a:off x="7387690" y="1925222"/>
            <a:ext cx="4378213" cy="1656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3D539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A9D9D56-0CEA-4A5C-9A9B-0FA7777F9426}"/>
              </a:ext>
            </a:extLst>
          </p:cNvPr>
          <p:cNvGrpSpPr/>
          <p:nvPr/>
        </p:nvGrpSpPr>
        <p:grpSpPr>
          <a:xfrm>
            <a:off x="709184" y="1918403"/>
            <a:ext cx="6606016" cy="5126024"/>
            <a:chOff x="8053295" y="530044"/>
            <a:chExt cx="3959968" cy="308104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33ECB3B-6438-4674-9C9E-52C98389EC59}"/>
                </a:ext>
              </a:extLst>
            </p:cNvPr>
            <p:cNvSpPr/>
            <p:nvPr/>
          </p:nvSpPr>
          <p:spPr>
            <a:xfrm>
              <a:off x="8053295" y="530044"/>
              <a:ext cx="3959968" cy="30810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9F618A-07AE-47AF-B55B-9D020F3BF92E}"/>
                </a:ext>
              </a:extLst>
            </p:cNvPr>
            <p:cNvSpPr/>
            <p:nvPr/>
          </p:nvSpPr>
          <p:spPr>
            <a:xfrm>
              <a:off x="8053295" y="3462288"/>
              <a:ext cx="3959968" cy="148803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3C5F7E-5504-4C4A-8E21-77DBE903D193}"/>
              </a:ext>
            </a:extLst>
          </p:cNvPr>
          <p:cNvGrpSpPr/>
          <p:nvPr/>
        </p:nvGrpSpPr>
        <p:grpSpPr>
          <a:xfrm>
            <a:off x="0" y="4726"/>
            <a:ext cx="11844337" cy="507513"/>
            <a:chOff x="0" y="4726"/>
            <a:chExt cx="11844337" cy="50751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D85E3D-1E80-49A2-A08C-2684441FC511}"/>
                </a:ext>
              </a:extLst>
            </p:cNvPr>
            <p:cNvSpPr/>
            <p:nvPr/>
          </p:nvSpPr>
          <p:spPr>
            <a:xfrm>
              <a:off x="0" y="4726"/>
              <a:ext cx="11844337" cy="507513"/>
            </a:xfrm>
            <a:prstGeom prst="rect">
              <a:avLst/>
            </a:prstGeom>
            <a:gradFill>
              <a:gsLst>
                <a:gs pos="0">
                  <a:srgbClr val="280383"/>
                </a:gs>
                <a:gs pos="80000">
                  <a:srgbClr val="211A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EDCE47E-2AD0-4EE3-8394-7EF5F212008C}"/>
                </a:ext>
              </a:extLst>
            </p:cNvPr>
            <p:cNvCxnSpPr>
              <a:cxnSpLocks/>
            </p:cNvCxnSpPr>
            <p:nvPr/>
          </p:nvCxnSpPr>
          <p:spPr>
            <a:xfrm>
              <a:off x="2861229" y="77871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A7474B-ED1B-4BFF-A7CF-F977CE3B006C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4" y="69653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B825EEB-E6C8-4EFE-811A-C293A4438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3" y="135940"/>
            <a:ext cx="30650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1E8CED-DE69-495B-9A1A-444AA7988371}"/>
              </a:ext>
            </a:extLst>
          </p:cNvPr>
          <p:cNvCxnSpPr>
            <a:cxnSpLocks/>
          </p:cNvCxnSpPr>
          <p:nvPr/>
        </p:nvCxnSpPr>
        <p:spPr>
          <a:xfrm>
            <a:off x="733425" y="1058286"/>
            <a:ext cx="32194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6CCE17-0DFA-4877-94DE-F0654262FD22}"/>
              </a:ext>
            </a:extLst>
          </p:cNvPr>
          <p:cNvSpPr/>
          <p:nvPr/>
        </p:nvSpPr>
        <p:spPr>
          <a:xfrm>
            <a:off x="7387690" y="3652929"/>
            <a:ext cx="4378213" cy="1656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3D539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088EF95-C322-4C89-B4C2-538D41CFFDC1}"/>
              </a:ext>
            </a:extLst>
          </p:cNvPr>
          <p:cNvSpPr/>
          <p:nvPr/>
        </p:nvSpPr>
        <p:spPr>
          <a:xfrm>
            <a:off x="7387690" y="5387455"/>
            <a:ext cx="4378213" cy="16569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3D539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72878371-07C0-4A77-AB46-4F9A3476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3" y="1296780"/>
            <a:ext cx="338322" cy="33208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7C3E734F-EF7D-48E9-9DED-76146F853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8" y="2515382"/>
            <a:ext cx="285332" cy="28244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6DFD379C-A24C-45D4-87C0-6D46EDBEF6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5" y="4845184"/>
            <a:ext cx="269638" cy="282443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DB55FFA5-B337-465D-85F2-07C45AEB4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4" y="3684345"/>
            <a:ext cx="274320" cy="27432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4EC1F4FD-FE42-4B89-AB9F-4D205A52EFDC}"/>
              </a:ext>
            </a:extLst>
          </p:cNvPr>
          <p:cNvSpPr/>
          <p:nvPr/>
        </p:nvSpPr>
        <p:spPr>
          <a:xfrm>
            <a:off x="4873330" y="738662"/>
            <a:ext cx="743699" cy="702577"/>
          </a:xfrm>
          <a:prstGeom prst="ellipse">
            <a:avLst/>
          </a:prstGeom>
          <a:solidFill>
            <a:srgbClr val="41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D1152D-437F-456C-80C6-51414A9D83C7}"/>
              </a:ext>
            </a:extLst>
          </p:cNvPr>
          <p:cNvSpPr/>
          <p:nvPr/>
        </p:nvSpPr>
        <p:spPr>
          <a:xfrm>
            <a:off x="7928383" y="747979"/>
            <a:ext cx="743699" cy="702577"/>
          </a:xfrm>
          <a:prstGeom prst="ellipse">
            <a:avLst/>
          </a:prstGeom>
          <a:solidFill>
            <a:srgbClr val="41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118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64342"/>
            <a:ext cx="11844338" cy="4500046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79515" y="595582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-2"/>
            <a:ext cx="11844338" cy="6763173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1A41416-93C3-443B-80FF-93B10EA59A4D}"/>
              </a:ext>
            </a:extLst>
          </p:cNvPr>
          <p:cNvSpPr/>
          <p:nvPr/>
        </p:nvSpPr>
        <p:spPr>
          <a:xfrm>
            <a:off x="5035604" y="1363975"/>
            <a:ext cx="3959968" cy="2539264"/>
          </a:xfrm>
          <a:prstGeom prst="roundRect">
            <a:avLst>
              <a:gd name="adj" fmla="val 5198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3D539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2C5E64D-44F6-4615-9F97-364694E67E88}"/>
              </a:ext>
            </a:extLst>
          </p:cNvPr>
          <p:cNvSpPr/>
          <p:nvPr/>
        </p:nvSpPr>
        <p:spPr>
          <a:xfrm>
            <a:off x="5035604" y="1340678"/>
            <a:ext cx="3959968" cy="99672"/>
          </a:xfrm>
          <a:custGeom>
            <a:avLst/>
            <a:gdLst>
              <a:gd name="connsiteX0" fmla="*/ 136861 w 3732245"/>
              <a:gd name="connsiteY0" fmla="*/ 0 h 156482"/>
              <a:gd name="connsiteX1" fmla="*/ 3595384 w 3732245"/>
              <a:gd name="connsiteY1" fmla="*/ 0 h 156482"/>
              <a:gd name="connsiteX2" fmla="*/ 3732245 w 3732245"/>
              <a:gd name="connsiteY2" fmla="*/ 136861 h 156482"/>
              <a:gd name="connsiteX3" fmla="*/ 3732245 w 3732245"/>
              <a:gd name="connsiteY3" fmla="*/ 156482 h 156482"/>
              <a:gd name="connsiteX4" fmla="*/ 0 w 3732245"/>
              <a:gd name="connsiteY4" fmla="*/ 156482 h 156482"/>
              <a:gd name="connsiteX5" fmla="*/ 0 w 3732245"/>
              <a:gd name="connsiteY5" fmla="*/ 136861 h 156482"/>
              <a:gd name="connsiteX6" fmla="*/ 136861 w 3732245"/>
              <a:gd name="connsiteY6" fmla="*/ 0 h 15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156482">
                <a:moveTo>
                  <a:pt x="136861" y="0"/>
                </a:moveTo>
                <a:lnTo>
                  <a:pt x="3595384" y="0"/>
                </a:lnTo>
                <a:cubicBezTo>
                  <a:pt x="3670970" y="0"/>
                  <a:pt x="3732245" y="61275"/>
                  <a:pt x="3732245" y="136861"/>
                </a:cubicBezTo>
                <a:lnTo>
                  <a:pt x="3732245" y="156482"/>
                </a:lnTo>
                <a:lnTo>
                  <a:pt x="0" y="156482"/>
                </a:lnTo>
                <a:lnTo>
                  <a:pt x="0" y="136861"/>
                </a:lnTo>
                <a:cubicBezTo>
                  <a:pt x="0" y="61275"/>
                  <a:pt x="61275" y="0"/>
                  <a:pt x="136861" y="0"/>
                </a:cubicBezTo>
                <a:close/>
              </a:path>
            </a:pathLst>
          </a:custGeom>
          <a:solidFill>
            <a:srgbClr val="5B2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A9A37F6-61DA-4B9E-A085-484D2BED8529}"/>
              </a:ext>
            </a:extLst>
          </p:cNvPr>
          <p:cNvSpPr/>
          <p:nvPr/>
        </p:nvSpPr>
        <p:spPr>
          <a:xfrm>
            <a:off x="5035604" y="3618892"/>
            <a:ext cx="3959968" cy="281930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8EAEE"/>
              </a:gs>
              <a:gs pos="38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9342032" y="3451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810E02-A25D-49D8-9A8C-56F924250ED5}"/>
              </a:ext>
            </a:extLst>
          </p:cNvPr>
          <p:cNvGrpSpPr/>
          <p:nvPr/>
        </p:nvGrpSpPr>
        <p:grpSpPr>
          <a:xfrm>
            <a:off x="973024" y="3960660"/>
            <a:ext cx="8108624" cy="2568326"/>
            <a:chOff x="4056046" y="1866122"/>
            <a:chExt cx="3732245" cy="430873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E654507-994E-45AE-BE2E-D6436E24385E}"/>
                </a:ext>
              </a:extLst>
            </p:cNvPr>
            <p:cNvSpPr/>
            <p:nvPr/>
          </p:nvSpPr>
          <p:spPr>
            <a:xfrm>
              <a:off x="4056046" y="1897220"/>
              <a:ext cx="3732245" cy="4259055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AA2C872-C55C-458C-9488-8C152F8F62D4}"/>
                </a:ext>
              </a:extLst>
            </p:cNvPr>
            <p:cNvSpPr/>
            <p:nvPr/>
          </p:nvSpPr>
          <p:spPr>
            <a:xfrm>
              <a:off x="4056046" y="1866122"/>
              <a:ext cx="3732245" cy="156482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3CE6C4-BB41-43DB-8E52-F96FFCA67BEC}"/>
                </a:ext>
              </a:extLst>
            </p:cNvPr>
            <p:cNvSpPr/>
            <p:nvPr/>
          </p:nvSpPr>
          <p:spPr>
            <a:xfrm>
              <a:off x="4056046" y="5685756"/>
              <a:ext cx="3732245" cy="489097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D7FB446-323A-43F3-9F06-5E47BFC5D651}"/>
              </a:ext>
            </a:extLst>
          </p:cNvPr>
          <p:cNvSpPr/>
          <p:nvPr/>
        </p:nvSpPr>
        <p:spPr>
          <a:xfrm>
            <a:off x="0" y="-2"/>
            <a:ext cx="709184" cy="6688508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E1F767-3151-410D-8BC4-F9A32C03E3EE}"/>
              </a:ext>
            </a:extLst>
          </p:cNvPr>
          <p:cNvSpPr/>
          <p:nvPr/>
        </p:nvSpPr>
        <p:spPr>
          <a:xfrm>
            <a:off x="2410649" y="401216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5ED0FC-2B58-4FBB-A0FA-745C751C3C30}"/>
              </a:ext>
            </a:extLst>
          </p:cNvPr>
          <p:cNvGrpSpPr/>
          <p:nvPr/>
        </p:nvGrpSpPr>
        <p:grpSpPr>
          <a:xfrm>
            <a:off x="945074" y="1325361"/>
            <a:ext cx="3968933" cy="2565006"/>
            <a:chOff x="945074" y="1325361"/>
            <a:chExt cx="3968933" cy="2565006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CFD262D-ED3F-4F94-B205-28E5535593AC}"/>
                </a:ext>
              </a:extLst>
            </p:cNvPr>
            <p:cNvSpPr/>
            <p:nvPr/>
          </p:nvSpPr>
          <p:spPr>
            <a:xfrm>
              <a:off x="954039" y="1351103"/>
              <a:ext cx="3959968" cy="2539264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93C0F31-9320-4840-A706-6B49DCCBF35F}"/>
                </a:ext>
              </a:extLst>
            </p:cNvPr>
            <p:cNvSpPr/>
            <p:nvPr/>
          </p:nvSpPr>
          <p:spPr>
            <a:xfrm>
              <a:off x="945074" y="1325361"/>
              <a:ext cx="3959968" cy="99672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AC1F7AB-D744-45A3-9A7C-5CBFD0BB081A}"/>
              </a:ext>
            </a:extLst>
          </p:cNvPr>
          <p:cNvSpPr/>
          <p:nvPr/>
        </p:nvSpPr>
        <p:spPr>
          <a:xfrm>
            <a:off x="954039" y="3606020"/>
            <a:ext cx="3959968" cy="281930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8EAEE"/>
              </a:gs>
              <a:gs pos="38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A875E5-696E-4F04-A060-D9ECEA21753E}"/>
              </a:ext>
            </a:extLst>
          </p:cNvPr>
          <p:cNvGrpSpPr/>
          <p:nvPr/>
        </p:nvGrpSpPr>
        <p:grpSpPr>
          <a:xfrm>
            <a:off x="9336684" y="1554900"/>
            <a:ext cx="2328138" cy="1433818"/>
            <a:chOff x="9336683" y="1358818"/>
            <a:chExt cx="2328138" cy="143381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2D99950-CFCB-47FE-9B59-1BCB62C6C03E}"/>
                </a:ext>
              </a:extLst>
            </p:cNvPr>
            <p:cNvSpPr/>
            <p:nvPr/>
          </p:nvSpPr>
          <p:spPr>
            <a:xfrm>
              <a:off x="9336684" y="1375197"/>
              <a:ext cx="2328137" cy="1417439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9D135A1-265C-4344-9F76-102C2D3924F4}"/>
                </a:ext>
              </a:extLst>
            </p:cNvPr>
            <p:cNvSpPr/>
            <p:nvPr/>
          </p:nvSpPr>
          <p:spPr>
            <a:xfrm>
              <a:off x="9336683" y="1358818"/>
              <a:ext cx="2328138" cy="96735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97F498-DE19-4998-A3E6-8BEFDD8B6E8A}"/>
              </a:ext>
            </a:extLst>
          </p:cNvPr>
          <p:cNvGrpSpPr/>
          <p:nvPr/>
        </p:nvGrpSpPr>
        <p:grpSpPr>
          <a:xfrm>
            <a:off x="5035604" y="1340679"/>
            <a:ext cx="3959968" cy="2562561"/>
            <a:chOff x="5035604" y="1340679"/>
            <a:chExt cx="3959968" cy="256256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6EB7FA0-F91E-44BE-8E5D-5AF786D6A7AE}"/>
                </a:ext>
              </a:extLst>
            </p:cNvPr>
            <p:cNvSpPr/>
            <p:nvPr/>
          </p:nvSpPr>
          <p:spPr>
            <a:xfrm>
              <a:off x="5035604" y="1363976"/>
              <a:ext cx="3959968" cy="2539264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B94FDAD-129C-420F-977A-C531792ACBAF}"/>
                </a:ext>
              </a:extLst>
            </p:cNvPr>
            <p:cNvSpPr/>
            <p:nvPr/>
          </p:nvSpPr>
          <p:spPr>
            <a:xfrm>
              <a:off x="5035604" y="1340679"/>
              <a:ext cx="3959968" cy="99672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9A8D2E-989C-4B84-A95D-32E86D14CC0D}"/>
                </a:ext>
              </a:extLst>
            </p:cNvPr>
            <p:cNvSpPr/>
            <p:nvPr/>
          </p:nvSpPr>
          <p:spPr>
            <a:xfrm>
              <a:off x="5035604" y="3606020"/>
              <a:ext cx="3959968" cy="281930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2C804D6-2BA0-421A-927B-85FB55792D30}"/>
              </a:ext>
            </a:extLst>
          </p:cNvPr>
          <p:cNvGrpSpPr/>
          <p:nvPr/>
        </p:nvGrpSpPr>
        <p:grpSpPr>
          <a:xfrm>
            <a:off x="9336684" y="3214073"/>
            <a:ext cx="2328138" cy="1433817"/>
            <a:chOff x="9336683" y="1358819"/>
            <a:chExt cx="2328138" cy="1433817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CE99B0A-36D2-4FAB-8D0A-E2FE62AF1F89}"/>
                </a:ext>
              </a:extLst>
            </p:cNvPr>
            <p:cNvSpPr/>
            <p:nvPr/>
          </p:nvSpPr>
          <p:spPr>
            <a:xfrm>
              <a:off x="9336684" y="1375197"/>
              <a:ext cx="2328137" cy="1417439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F224634-74FE-4A2A-88CA-659F6A350922}"/>
                </a:ext>
              </a:extLst>
            </p:cNvPr>
            <p:cNvSpPr/>
            <p:nvPr/>
          </p:nvSpPr>
          <p:spPr>
            <a:xfrm>
              <a:off x="9336683" y="1358819"/>
              <a:ext cx="2328138" cy="10903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15EEFC-9B62-43F1-B035-DE32877F5E44}"/>
              </a:ext>
            </a:extLst>
          </p:cNvPr>
          <p:cNvGrpSpPr/>
          <p:nvPr/>
        </p:nvGrpSpPr>
        <p:grpSpPr>
          <a:xfrm>
            <a:off x="9336684" y="4873245"/>
            <a:ext cx="2328138" cy="1433817"/>
            <a:chOff x="9336683" y="1358819"/>
            <a:chExt cx="2328138" cy="1433817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7040028-6238-480F-A709-0E40F250E5C5}"/>
                </a:ext>
              </a:extLst>
            </p:cNvPr>
            <p:cNvSpPr/>
            <p:nvPr/>
          </p:nvSpPr>
          <p:spPr>
            <a:xfrm>
              <a:off x="9336684" y="1375197"/>
              <a:ext cx="2328137" cy="1417439"/>
            </a:xfrm>
            <a:prstGeom prst="roundRect">
              <a:avLst>
                <a:gd name="adj" fmla="val 6930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5C8CB07-B58C-4935-9CAE-D5090851D924}"/>
                </a:ext>
              </a:extLst>
            </p:cNvPr>
            <p:cNvSpPr/>
            <p:nvPr/>
          </p:nvSpPr>
          <p:spPr>
            <a:xfrm>
              <a:off x="9336683" y="1358819"/>
              <a:ext cx="2328138" cy="109038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66373-4D96-45DE-8F97-1A007C2C7C2D}"/>
              </a:ext>
            </a:extLst>
          </p:cNvPr>
          <p:cNvGrpSpPr/>
          <p:nvPr/>
        </p:nvGrpSpPr>
        <p:grpSpPr>
          <a:xfrm>
            <a:off x="0" y="4726"/>
            <a:ext cx="11844337" cy="507513"/>
            <a:chOff x="0" y="4726"/>
            <a:chExt cx="11844337" cy="50751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CBE146-A371-46E2-B253-9EC83EA69A54}"/>
                </a:ext>
              </a:extLst>
            </p:cNvPr>
            <p:cNvSpPr/>
            <p:nvPr/>
          </p:nvSpPr>
          <p:spPr>
            <a:xfrm>
              <a:off x="0" y="4726"/>
              <a:ext cx="11844337" cy="507513"/>
            </a:xfrm>
            <a:prstGeom prst="rect">
              <a:avLst/>
            </a:prstGeom>
            <a:gradFill>
              <a:gsLst>
                <a:gs pos="0">
                  <a:srgbClr val="280383"/>
                </a:gs>
                <a:gs pos="80000">
                  <a:srgbClr val="211A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9731351-4873-4FB6-94EA-D9A1EEF65160}"/>
                </a:ext>
              </a:extLst>
            </p:cNvPr>
            <p:cNvCxnSpPr>
              <a:cxnSpLocks/>
            </p:cNvCxnSpPr>
            <p:nvPr/>
          </p:nvCxnSpPr>
          <p:spPr>
            <a:xfrm>
              <a:off x="2861229" y="77871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EA5C52F-57AD-404A-AA34-A54C8B6B7E51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4" y="69653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35B3075B-483F-44B2-BD3D-29AFA9CB7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" y="123595"/>
            <a:ext cx="318807" cy="282443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79CC85CB-7BF9-400E-B5D4-1EDE71E7C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3" y="1293613"/>
            <a:ext cx="338322" cy="332082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5E012F5D-2E8C-4B7D-8A59-10FDC3E454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8" y="2513270"/>
            <a:ext cx="285332" cy="28244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9365AF92-9371-4A66-9A6E-B426710FD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5" y="4845184"/>
            <a:ext cx="269638" cy="282443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D1D03B1D-CAC3-4722-9D4A-FC94DEA0A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4" y="36832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0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1"/>
            <a:ext cx="11844338" cy="7164388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-10888" y="0"/>
            <a:ext cx="11855225" cy="1006724"/>
          </a:xfrm>
          <a:prstGeom prst="rect">
            <a:avLst/>
          </a:prstGeom>
          <a:gradFill>
            <a:gsLst>
              <a:gs pos="98000">
                <a:srgbClr val="420D8C"/>
              </a:gs>
              <a:gs pos="10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5EFFDA-BA9F-4B47-91D8-47CC4E4B517A}"/>
              </a:ext>
            </a:extLst>
          </p:cNvPr>
          <p:cNvCxnSpPr/>
          <p:nvPr/>
        </p:nvCxnSpPr>
        <p:spPr>
          <a:xfrm>
            <a:off x="154833" y="6656733"/>
            <a:ext cx="3959968" cy="0"/>
          </a:xfrm>
          <a:prstGeom prst="line">
            <a:avLst/>
          </a:prstGeom>
          <a:ln w="12700">
            <a:solidFill>
              <a:srgbClr val="CED2D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9838649" y="182640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79EAE46-04F8-4CF0-BBF6-7821BC4A65F7}"/>
              </a:ext>
            </a:extLst>
          </p:cNvPr>
          <p:cNvSpPr/>
          <p:nvPr/>
        </p:nvSpPr>
        <p:spPr>
          <a:xfrm>
            <a:off x="10112826" y="791946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A9D9D56-0CEA-4A5C-9A9B-0FA7777F9426}"/>
              </a:ext>
            </a:extLst>
          </p:cNvPr>
          <p:cNvGrpSpPr/>
          <p:nvPr/>
        </p:nvGrpSpPr>
        <p:grpSpPr>
          <a:xfrm>
            <a:off x="71971" y="1014943"/>
            <a:ext cx="11689505" cy="6079792"/>
            <a:chOff x="8053295" y="530044"/>
            <a:chExt cx="3959968" cy="308104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33ECB3B-6438-4674-9C9E-52C98389EC59}"/>
                </a:ext>
              </a:extLst>
            </p:cNvPr>
            <p:cNvSpPr/>
            <p:nvPr/>
          </p:nvSpPr>
          <p:spPr>
            <a:xfrm>
              <a:off x="8053295" y="530044"/>
              <a:ext cx="3959968" cy="30810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9F618A-07AE-47AF-B55B-9D020F3BF92E}"/>
                </a:ext>
              </a:extLst>
            </p:cNvPr>
            <p:cNvSpPr/>
            <p:nvPr/>
          </p:nvSpPr>
          <p:spPr>
            <a:xfrm>
              <a:off x="8053295" y="3462288"/>
              <a:ext cx="3959968" cy="148803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3C5F7E-5504-4C4A-8E21-77DBE903D193}"/>
              </a:ext>
            </a:extLst>
          </p:cNvPr>
          <p:cNvGrpSpPr/>
          <p:nvPr/>
        </p:nvGrpSpPr>
        <p:grpSpPr>
          <a:xfrm>
            <a:off x="0" y="4726"/>
            <a:ext cx="11844337" cy="507513"/>
            <a:chOff x="0" y="4726"/>
            <a:chExt cx="11844337" cy="50751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D85E3D-1E80-49A2-A08C-2684441FC511}"/>
                </a:ext>
              </a:extLst>
            </p:cNvPr>
            <p:cNvSpPr/>
            <p:nvPr/>
          </p:nvSpPr>
          <p:spPr>
            <a:xfrm>
              <a:off x="0" y="4726"/>
              <a:ext cx="11844337" cy="507513"/>
            </a:xfrm>
            <a:prstGeom prst="rect">
              <a:avLst/>
            </a:prstGeom>
            <a:gradFill>
              <a:gsLst>
                <a:gs pos="0">
                  <a:srgbClr val="280383"/>
                </a:gs>
                <a:gs pos="80000">
                  <a:srgbClr val="211A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EDCE47E-2AD0-4EE3-8394-7EF5F212008C}"/>
                </a:ext>
              </a:extLst>
            </p:cNvPr>
            <p:cNvCxnSpPr>
              <a:cxnSpLocks/>
            </p:cNvCxnSpPr>
            <p:nvPr/>
          </p:nvCxnSpPr>
          <p:spPr>
            <a:xfrm>
              <a:off x="2861229" y="77871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A7474B-ED1B-4BFF-A7CF-F977CE3B006C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4" y="69653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16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64342"/>
            <a:ext cx="11844338" cy="4500046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79515" y="595582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-2"/>
            <a:ext cx="11844338" cy="6763173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D476CC-9DBE-4074-82D9-58DE3E8154B6}"/>
              </a:ext>
            </a:extLst>
          </p:cNvPr>
          <p:cNvSpPr/>
          <p:nvPr/>
        </p:nvSpPr>
        <p:spPr>
          <a:xfrm>
            <a:off x="1657502" y="1091079"/>
            <a:ext cx="1671405" cy="801203"/>
          </a:xfrm>
          <a:prstGeom prst="roundRect">
            <a:avLst>
              <a:gd name="adj" fmla="val 6930"/>
            </a:avLst>
          </a:prstGeom>
          <a:gradFill>
            <a:gsLst>
              <a:gs pos="0">
                <a:srgbClr val="412E52">
                  <a:alpha val="25882"/>
                </a:srgbClr>
              </a:gs>
              <a:gs pos="100000">
                <a:srgbClr val="324E90">
                  <a:alpha val="36000"/>
                </a:srgb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1A41416-93C3-443B-80FF-93B10EA59A4D}"/>
              </a:ext>
            </a:extLst>
          </p:cNvPr>
          <p:cNvSpPr/>
          <p:nvPr/>
        </p:nvSpPr>
        <p:spPr>
          <a:xfrm>
            <a:off x="1638050" y="3964250"/>
            <a:ext cx="3959968" cy="2539264"/>
          </a:xfrm>
          <a:prstGeom prst="roundRect">
            <a:avLst>
              <a:gd name="adj" fmla="val 5198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rgbClr val="3D5393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2C5E64D-44F6-4615-9F97-364694E67E88}"/>
              </a:ext>
            </a:extLst>
          </p:cNvPr>
          <p:cNvSpPr/>
          <p:nvPr/>
        </p:nvSpPr>
        <p:spPr>
          <a:xfrm>
            <a:off x="1638050" y="3952913"/>
            <a:ext cx="3959968" cy="99672"/>
          </a:xfrm>
          <a:custGeom>
            <a:avLst/>
            <a:gdLst>
              <a:gd name="connsiteX0" fmla="*/ 136861 w 3732245"/>
              <a:gd name="connsiteY0" fmla="*/ 0 h 156482"/>
              <a:gd name="connsiteX1" fmla="*/ 3595384 w 3732245"/>
              <a:gd name="connsiteY1" fmla="*/ 0 h 156482"/>
              <a:gd name="connsiteX2" fmla="*/ 3732245 w 3732245"/>
              <a:gd name="connsiteY2" fmla="*/ 136861 h 156482"/>
              <a:gd name="connsiteX3" fmla="*/ 3732245 w 3732245"/>
              <a:gd name="connsiteY3" fmla="*/ 156482 h 156482"/>
              <a:gd name="connsiteX4" fmla="*/ 0 w 3732245"/>
              <a:gd name="connsiteY4" fmla="*/ 156482 h 156482"/>
              <a:gd name="connsiteX5" fmla="*/ 0 w 3732245"/>
              <a:gd name="connsiteY5" fmla="*/ 136861 h 156482"/>
              <a:gd name="connsiteX6" fmla="*/ 136861 w 3732245"/>
              <a:gd name="connsiteY6" fmla="*/ 0 h 15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156482">
                <a:moveTo>
                  <a:pt x="136861" y="0"/>
                </a:moveTo>
                <a:lnTo>
                  <a:pt x="3595384" y="0"/>
                </a:lnTo>
                <a:cubicBezTo>
                  <a:pt x="3670970" y="0"/>
                  <a:pt x="3732245" y="61275"/>
                  <a:pt x="3732245" y="136861"/>
                </a:cubicBezTo>
                <a:lnTo>
                  <a:pt x="3732245" y="156482"/>
                </a:lnTo>
                <a:lnTo>
                  <a:pt x="0" y="156482"/>
                </a:lnTo>
                <a:lnTo>
                  <a:pt x="0" y="136861"/>
                </a:lnTo>
                <a:cubicBezTo>
                  <a:pt x="0" y="61275"/>
                  <a:pt x="61275" y="0"/>
                  <a:pt x="136861" y="0"/>
                </a:cubicBezTo>
                <a:close/>
              </a:path>
            </a:pathLst>
          </a:custGeom>
          <a:solidFill>
            <a:srgbClr val="5B2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A9A37F6-61DA-4B9E-A085-484D2BED8529}"/>
              </a:ext>
            </a:extLst>
          </p:cNvPr>
          <p:cNvSpPr/>
          <p:nvPr/>
        </p:nvSpPr>
        <p:spPr>
          <a:xfrm>
            <a:off x="1638050" y="6201237"/>
            <a:ext cx="3959968" cy="281930"/>
          </a:xfrm>
          <a:custGeom>
            <a:avLst/>
            <a:gdLst>
              <a:gd name="connsiteX0" fmla="*/ 0 w 3732245"/>
              <a:gd name="connsiteY0" fmla="*/ 0 h 489096"/>
              <a:gd name="connsiteX1" fmla="*/ 3732245 w 3732245"/>
              <a:gd name="connsiteY1" fmla="*/ 0 h 489096"/>
              <a:gd name="connsiteX2" fmla="*/ 3732245 w 3732245"/>
              <a:gd name="connsiteY2" fmla="*/ 352235 h 489096"/>
              <a:gd name="connsiteX3" fmla="*/ 3595384 w 3732245"/>
              <a:gd name="connsiteY3" fmla="*/ 489096 h 489096"/>
              <a:gd name="connsiteX4" fmla="*/ 136861 w 3732245"/>
              <a:gd name="connsiteY4" fmla="*/ 489096 h 489096"/>
              <a:gd name="connsiteX5" fmla="*/ 0 w 3732245"/>
              <a:gd name="connsiteY5" fmla="*/ 352235 h 489096"/>
              <a:gd name="connsiteX6" fmla="*/ 0 w 3732245"/>
              <a:gd name="connsiteY6" fmla="*/ 0 h 48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2245" h="489096">
                <a:moveTo>
                  <a:pt x="0" y="0"/>
                </a:moveTo>
                <a:lnTo>
                  <a:pt x="3732245" y="0"/>
                </a:lnTo>
                <a:lnTo>
                  <a:pt x="3732245" y="352235"/>
                </a:lnTo>
                <a:cubicBezTo>
                  <a:pt x="3732245" y="427821"/>
                  <a:pt x="3670970" y="489096"/>
                  <a:pt x="3595384" y="489096"/>
                </a:cubicBezTo>
                <a:lnTo>
                  <a:pt x="136861" y="489096"/>
                </a:lnTo>
                <a:cubicBezTo>
                  <a:pt x="61275" y="489096"/>
                  <a:pt x="0" y="427821"/>
                  <a:pt x="0" y="3522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E8EAEE"/>
              </a:gs>
              <a:gs pos="38000">
                <a:srgbClr val="F2F4F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F19E654-F8E3-4EBF-8AD3-A38042C92035}"/>
              </a:ext>
            </a:extLst>
          </p:cNvPr>
          <p:cNvSpPr/>
          <p:nvPr/>
        </p:nvSpPr>
        <p:spPr>
          <a:xfrm>
            <a:off x="7548664" y="1113788"/>
            <a:ext cx="4116158" cy="2664903"/>
          </a:xfrm>
          <a:prstGeom prst="roundRect">
            <a:avLst>
              <a:gd name="adj" fmla="val 2361"/>
            </a:avLst>
          </a:prstGeom>
          <a:gradFill>
            <a:gsLst>
              <a:gs pos="0">
                <a:srgbClr val="412E52">
                  <a:alpha val="25882"/>
                </a:srgbClr>
              </a:gs>
              <a:gs pos="100000">
                <a:srgbClr val="324E90">
                  <a:alpha val="36000"/>
                </a:srgb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9342032" y="106702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810E02-A25D-49D8-9A8C-56F924250ED5}"/>
              </a:ext>
            </a:extLst>
          </p:cNvPr>
          <p:cNvGrpSpPr/>
          <p:nvPr/>
        </p:nvGrpSpPr>
        <p:grpSpPr>
          <a:xfrm>
            <a:off x="5701452" y="3924066"/>
            <a:ext cx="5988053" cy="2568326"/>
            <a:chOff x="4056046" y="1866122"/>
            <a:chExt cx="3732245" cy="430873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E654507-994E-45AE-BE2E-D6436E24385E}"/>
                </a:ext>
              </a:extLst>
            </p:cNvPr>
            <p:cNvSpPr/>
            <p:nvPr/>
          </p:nvSpPr>
          <p:spPr>
            <a:xfrm>
              <a:off x="4056046" y="1897220"/>
              <a:ext cx="3732245" cy="4259055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AA2C872-C55C-458C-9488-8C152F8F62D4}"/>
                </a:ext>
              </a:extLst>
            </p:cNvPr>
            <p:cNvSpPr/>
            <p:nvPr/>
          </p:nvSpPr>
          <p:spPr>
            <a:xfrm>
              <a:off x="4056046" y="1866122"/>
              <a:ext cx="3732245" cy="156482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3CE6C4-BB41-43DB-8E52-F96FFCA67BEC}"/>
                </a:ext>
              </a:extLst>
            </p:cNvPr>
            <p:cNvSpPr/>
            <p:nvPr/>
          </p:nvSpPr>
          <p:spPr>
            <a:xfrm>
              <a:off x="4056046" y="5685756"/>
              <a:ext cx="3732245" cy="489097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E6D8558-2F4E-4943-B0B5-9CB762CE7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986" y="1203881"/>
            <a:ext cx="477124" cy="477124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F75A5D7-1F01-4D31-89E7-D3B72ECD2540}"/>
              </a:ext>
            </a:extLst>
          </p:cNvPr>
          <p:cNvSpPr/>
          <p:nvPr/>
        </p:nvSpPr>
        <p:spPr>
          <a:xfrm>
            <a:off x="3380705" y="1104135"/>
            <a:ext cx="4116158" cy="2664903"/>
          </a:xfrm>
          <a:prstGeom prst="roundRect">
            <a:avLst>
              <a:gd name="adj" fmla="val 2361"/>
            </a:avLst>
          </a:prstGeom>
          <a:gradFill>
            <a:gsLst>
              <a:gs pos="0">
                <a:srgbClr val="412E52">
                  <a:alpha val="25882"/>
                </a:srgbClr>
              </a:gs>
              <a:gs pos="100000">
                <a:srgbClr val="324E90">
                  <a:alpha val="36000"/>
                </a:srgb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D26EABE-740B-4BAC-AA97-6A74A3EA1276}"/>
              </a:ext>
            </a:extLst>
          </p:cNvPr>
          <p:cNvSpPr/>
          <p:nvPr/>
        </p:nvSpPr>
        <p:spPr>
          <a:xfrm>
            <a:off x="1638050" y="2054847"/>
            <a:ext cx="1671405" cy="801203"/>
          </a:xfrm>
          <a:prstGeom prst="roundRect">
            <a:avLst>
              <a:gd name="adj" fmla="val 6930"/>
            </a:avLst>
          </a:prstGeom>
          <a:gradFill>
            <a:gsLst>
              <a:gs pos="0">
                <a:srgbClr val="412E52">
                  <a:alpha val="25882"/>
                </a:srgbClr>
              </a:gs>
              <a:gs pos="100000">
                <a:srgbClr val="324E90">
                  <a:alpha val="36000"/>
                </a:srgb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9B7607B-1E61-481B-8EB1-F9F63E5376E1}"/>
              </a:ext>
            </a:extLst>
          </p:cNvPr>
          <p:cNvSpPr/>
          <p:nvPr/>
        </p:nvSpPr>
        <p:spPr>
          <a:xfrm>
            <a:off x="1657501" y="2932669"/>
            <a:ext cx="1671405" cy="801203"/>
          </a:xfrm>
          <a:prstGeom prst="roundRect">
            <a:avLst>
              <a:gd name="adj" fmla="val 6930"/>
            </a:avLst>
          </a:prstGeom>
          <a:gradFill>
            <a:gsLst>
              <a:gs pos="0">
                <a:srgbClr val="412E52">
                  <a:alpha val="25882"/>
                </a:srgbClr>
              </a:gs>
              <a:gs pos="100000">
                <a:srgbClr val="324E90">
                  <a:alpha val="36000"/>
                </a:srgbClr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D7FB446-323A-43F3-9F06-5E47BFC5D651}"/>
              </a:ext>
            </a:extLst>
          </p:cNvPr>
          <p:cNvSpPr/>
          <p:nvPr/>
        </p:nvSpPr>
        <p:spPr>
          <a:xfrm>
            <a:off x="0" y="0"/>
            <a:ext cx="709184" cy="6481318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55DA303-F296-4139-9BEA-0B95FDD6A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" y="985548"/>
            <a:ext cx="338322" cy="33208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B4BB772-DB39-4136-984E-E89359AF3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0" y="1897879"/>
            <a:ext cx="285332" cy="28244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4E2C92B-A88D-40BF-B9C5-5F605D295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5" y="2760571"/>
            <a:ext cx="301142" cy="282443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1743425-36EE-47D9-A9C1-9B79B196C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7" y="3623263"/>
            <a:ext cx="269638" cy="282443"/>
          </a:xfrm>
          <a:prstGeom prst="rect">
            <a:avLst/>
          </a:prstGeom>
        </p:spPr>
      </p:pic>
      <p:pic>
        <p:nvPicPr>
          <p:cNvPr id="108" name="Picture 107" descr="Icon&#10;&#10;Description automatically generated">
            <a:extLst>
              <a:ext uri="{FF2B5EF4-FFF2-40B4-BE49-F238E27FC236}">
                <a16:creationId xmlns:a16="http://schemas.microsoft.com/office/drawing/2014/main" id="{A15AA180-6223-4250-B4FE-AD6A05FE7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0" y="4485955"/>
            <a:ext cx="285332" cy="282443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67C34089-CB72-4CAB-AAEF-2563CD9CAC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7" y="5348647"/>
            <a:ext cx="301939" cy="282443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613529CE-BEC3-4011-B3FC-D7987AD6F6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7" y="6211338"/>
            <a:ext cx="235399" cy="28244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CE1F767-3151-410D-8BC4-F9A32C03E3EE}"/>
              </a:ext>
            </a:extLst>
          </p:cNvPr>
          <p:cNvSpPr/>
          <p:nvPr/>
        </p:nvSpPr>
        <p:spPr>
          <a:xfrm>
            <a:off x="429532" y="2197045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 descr="A picture containing coil spring, light&#10;&#10;Description automatically generated">
            <a:extLst>
              <a:ext uri="{FF2B5EF4-FFF2-40B4-BE49-F238E27FC236}">
                <a16:creationId xmlns:a16="http://schemas.microsoft.com/office/drawing/2014/main" id="{B85129B8-E44D-4189-8192-44DF0F5A6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586" y="1260386"/>
            <a:ext cx="343562" cy="32457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77380E0D-5068-43F8-B66A-A073887F6219}"/>
              </a:ext>
            </a:extLst>
          </p:cNvPr>
          <p:cNvGrpSpPr/>
          <p:nvPr/>
        </p:nvGrpSpPr>
        <p:grpSpPr>
          <a:xfrm>
            <a:off x="0" y="4726"/>
            <a:ext cx="11844337" cy="507513"/>
            <a:chOff x="0" y="4726"/>
            <a:chExt cx="11844337" cy="50751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46271FD-A738-4A37-8167-14DCF93C383A}"/>
                </a:ext>
              </a:extLst>
            </p:cNvPr>
            <p:cNvSpPr/>
            <p:nvPr/>
          </p:nvSpPr>
          <p:spPr>
            <a:xfrm>
              <a:off x="0" y="4726"/>
              <a:ext cx="11844337" cy="507513"/>
            </a:xfrm>
            <a:prstGeom prst="rect">
              <a:avLst/>
            </a:prstGeom>
            <a:gradFill>
              <a:gsLst>
                <a:gs pos="0">
                  <a:srgbClr val="280383"/>
                </a:gs>
                <a:gs pos="80000">
                  <a:srgbClr val="211A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8526D0-D158-4712-8C61-922DEE3C13A0}"/>
                </a:ext>
              </a:extLst>
            </p:cNvPr>
            <p:cNvCxnSpPr>
              <a:cxnSpLocks/>
            </p:cNvCxnSpPr>
            <p:nvPr/>
          </p:nvCxnSpPr>
          <p:spPr>
            <a:xfrm>
              <a:off x="2861229" y="77871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B0E70C-0955-40EB-A033-E4A70082FC36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4" y="69653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35B3075B-483F-44B2-BD3D-29AFA9CB7E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3" y="122856"/>
            <a:ext cx="318807" cy="2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5EFFDA-BA9F-4B47-91D8-47CC4E4B517A}"/>
              </a:ext>
            </a:extLst>
          </p:cNvPr>
          <p:cNvCxnSpPr/>
          <p:nvPr/>
        </p:nvCxnSpPr>
        <p:spPr>
          <a:xfrm>
            <a:off x="154833" y="6656733"/>
            <a:ext cx="3959968" cy="0"/>
          </a:xfrm>
          <a:prstGeom prst="line">
            <a:avLst/>
          </a:prstGeom>
          <a:ln w="12700">
            <a:solidFill>
              <a:srgbClr val="CED2D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B125951-C284-417B-8FA8-FBCEEB8A976C}"/>
              </a:ext>
            </a:extLst>
          </p:cNvPr>
          <p:cNvSpPr/>
          <p:nvPr/>
        </p:nvSpPr>
        <p:spPr>
          <a:xfrm>
            <a:off x="0" y="737121"/>
            <a:ext cx="11844338" cy="6427267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225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1"/>
            <a:ext cx="11844338" cy="7164388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4441371" y="-1"/>
            <a:ext cx="7402966" cy="6563526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5EFFDA-BA9F-4B47-91D8-47CC4E4B517A}"/>
              </a:ext>
            </a:extLst>
          </p:cNvPr>
          <p:cNvCxnSpPr/>
          <p:nvPr/>
        </p:nvCxnSpPr>
        <p:spPr>
          <a:xfrm>
            <a:off x="154833" y="6656733"/>
            <a:ext cx="3959968" cy="0"/>
          </a:xfrm>
          <a:prstGeom prst="line">
            <a:avLst/>
          </a:prstGeom>
          <a:ln w="12700">
            <a:solidFill>
              <a:srgbClr val="CED2D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7231625" y="-95398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671F11-A848-4210-9CB6-E04DD8D1421A}"/>
              </a:ext>
            </a:extLst>
          </p:cNvPr>
          <p:cNvGrpSpPr/>
          <p:nvPr/>
        </p:nvGrpSpPr>
        <p:grpSpPr>
          <a:xfrm>
            <a:off x="886826" y="739095"/>
            <a:ext cx="3325410" cy="5824429"/>
            <a:chOff x="149288" y="558546"/>
            <a:chExt cx="3732246" cy="61447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8EDF6C-076F-40A5-9CC5-C4C7305CD752}"/>
                </a:ext>
              </a:extLst>
            </p:cNvPr>
            <p:cNvGrpSpPr/>
            <p:nvPr/>
          </p:nvGrpSpPr>
          <p:grpSpPr>
            <a:xfrm>
              <a:off x="149289" y="558546"/>
              <a:ext cx="3732245" cy="6144738"/>
              <a:chOff x="4056046" y="558546"/>
              <a:chExt cx="3732245" cy="6144738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3B6E8FB-8DEA-4225-A2F5-6EC37D4E30E5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6144738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28112B3-6544-4782-A51E-68B7A76F3E73}"/>
                  </a:ext>
                </a:extLst>
              </p:cNvPr>
              <p:cNvSpPr/>
              <p:nvPr/>
            </p:nvSpPr>
            <p:spPr>
              <a:xfrm>
                <a:off x="4056046" y="558546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61C7"/>
                  </a:gs>
                  <a:gs pos="77000">
                    <a:srgbClr val="664B9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C9C1CC0-179B-40BC-8B63-A0284498A80E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281B29-0099-4187-80DD-9BA78CAEBD02}"/>
                </a:ext>
              </a:extLst>
            </p:cNvPr>
            <p:cNvSpPr/>
            <p:nvPr/>
          </p:nvSpPr>
          <p:spPr>
            <a:xfrm>
              <a:off x="149289" y="1176478"/>
              <a:ext cx="3732244" cy="3678536"/>
            </a:xfrm>
            <a:prstGeom prst="rect">
              <a:avLst/>
            </a:pr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025985-79EF-4743-93F4-9A339B76E925}"/>
                </a:ext>
              </a:extLst>
            </p:cNvPr>
            <p:cNvCxnSpPr>
              <a:cxnSpLocks/>
            </p:cNvCxnSpPr>
            <p:nvPr/>
          </p:nvCxnSpPr>
          <p:spPr>
            <a:xfrm>
              <a:off x="149288" y="117647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43646B0-622D-403D-8AA7-96D367BBD3ED}"/>
                </a:ext>
              </a:extLst>
            </p:cNvPr>
            <p:cNvCxnSpPr/>
            <p:nvPr/>
          </p:nvCxnSpPr>
          <p:spPr>
            <a:xfrm>
              <a:off x="149288" y="4855014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C9ED357-DFAE-40BD-B822-DD6534A12B8B}"/>
                </a:ext>
              </a:extLst>
            </p:cNvPr>
            <p:cNvCxnSpPr/>
            <p:nvPr/>
          </p:nvCxnSpPr>
          <p:spPr>
            <a:xfrm>
              <a:off x="149288" y="5430416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1C3AFC-6666-4A9A-BC81-3DDD2CF97941}"/>
              </a:ext>
            </a:extLst>
          </p:cNvPr>
          <p:cNvSpPr/>
          <p:nvPr/>
        </p:nvSpPr>
        <p:spPr>
          <a:xfrm>
            <a:off x="-10887" y="-2"/>
            <a:ext cx="681814" cy="6563526"/>
          </a:xfrm>
          <a:prstGeom prst="rect">
            <a:avLst/>
          </a:prstGeom>
          <a:gradFill>
            <a:gsLst>
              <a:gs pos="0">
                <a:srgbClr val="420D8C"/>
              </a:gs>
              <a:gs pos="80000">
                <a:srgbClr val="2F094F"/>
              </a:gs>
            </a:gsLst>
            <a:lin ang="5400000" scaled="1"/>
          </a:gradFill>
          <a:ln>
            <a:solidFill>
              <a:srgbClr val="5B2A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5E42D7D3-BB43-44B8-88B1-92DF8186C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12" y="977603"/>
            <a:ext cx="276645" cy="274320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23F10993-7A3F-4E54-B55E-BB925E393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4" y="1819266"/>
            <a:ext cx="274320" cy="274320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A6E0B437-432F-44AD-8304-D59B29B8C0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4" y="2660929"/>
            <a:ext cx="289520" cy="274320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4FAE5176-BB3B-4A63-A0FB-67165B2E7F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" y="3502592"/>
            <a:ext cx="259232" cy="27432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A9E44DDA-7A4C-469C-905E-4D7D56F1A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4" y="4344255"/>
            <a:ext cx="274320" cy="274320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658BD7F9-01E6-4F30-96A9-284C90226F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1" y="5185918"/>
            <a:ext cx="290286" cy="274320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F69D61CA-DC1D-406E-A261-CF30AE9DD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7" y="6027581"/>
            <a:ext cx="226314" cy="27432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479EAE46-04F8-4CF0-BBF6-7821BC4A65F7}"/>
              </a:ext>
            </a:extLst>
          </p:cNvPr>
          <p:cNvSpPr/>
          <p:nvPr/>
        </p:nvSpPr>
        <p:spPr>
          <a:xfrm>
            <a:off x="7449718" y="5612791"/>
            <a:ext cx="1374473" cy="1153684"/>
          </a:xfrm>
          <a:prstGeom prst="ellipse">
            <a:avLst/>
          </a:prstGeom>
          <a:gradFill flip="none" rotWithShape="1">
            <a:gsLst>
              <a:gs pos="0">
                <a:srgbClr val="CFD7FF">
                  <a:alpha val="6549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681C43-0424-4DE1-A163-23DBE6641B88}"/>
              </a:ext>
            </a:extLst>
          </p:cNvPr>
          <p:cNvGrpSpPr/>
          <p:nvPr/>
        </p:nvGrpSpPr>
        <p:grpSpPr>
          <a:xfrm>
            <a:off x="8158820" y="662229"/>
            <a:ext cx="3590232" cy="2691692"/>
            <a:chOff x="8053295" y="530044"/>
            <a:chExt cx="3959968" cy="3081047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FC9C88E-7D18-4E07-9018-196FDFAB4EA6}"/>
                </a:ext>
              </a:extLst>
            </p:cNvPr>
            <p:cNvSpPr/>
            <p:nvPr/>
          </p:nvSpPr>
          <p:spPr>
            <a:xfrm>
              <a:off x="8053295" y="530044"/>
              <a:ext cx="3959968" cy="3081047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0FE7E5-FB00-48FB-AC0C-0E1FEAC6C5E6}"/>
                </a:ext>
              </a:extLst>
            </p:cNvPr>
            <p:cNvSpPr/>
            <p:nvPr/>
          </p:nvSpPr>
          <p:spPr>
            <a:xfrm>
              <a:off x="8053295" y="530044"/>
              <a:ext cx="3959968" cy="99672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DD7383-1FBF-4075-BFCF-63F0D0FD0712}"/>
                </a:ext>
              </a:extLst>
            </p:cNvPr>
            <p:cNvSpPr/>
            <p:nvPr/>
          </p:nvSpPr>
          <p:spPr>
            <a:xfrm>
              <a:off x="8053295" y="3299559"/>
              <a:ext cx="3959968" cy="311532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15158F-90C1-4D8D-93E1-AAF65CAA5635}"/>
              </a:ext>
            </a:extLst>
          </p:cNvPr>
          <p:cNvGrpSpPr/>
          <p:nvPr/>
        </p:nvGrpSpPr>
        <p:grpSpPr>
          <a:xfrm>
            <a:off x="4513134" y="662229"/>
            <a:ext cx="3573923" cy="2691692"/>
            <a:chOff x="8053295" y="530044"/>
            <a:chExt cx="3959968" cy="3081047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9C9361C-8CE8-44B4-89F7-97AFE2DA06D1}"/>
                </a:ext>
              </a:extLst>
            </p:cNvPr>
            <p:cNvSpPr/>
            <p:nvPr/>
          </p:nvSpPr>
          <p:spPr>
            <a:xfrm>
              <a:off x="8053295" y="530044"/>
              <a:ext cx="3959968" cy="3081047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7EA696A-0DD1-4D3A-9E0B-D63021A98159}"/>
                </a:ext>
              </a:extLst>
            </p:cNvPr>
            <p:cNvSpPr/>
            <p:nvPr/>
          </p:nvSpPr>
          <p:spPr>
            <a:xfrm>
              <a:off x="8053295" y="530044"/>
              <a:ext cx="3959968" cy="99672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4000895-B9BA-4FF6-9B22-6B27209C801B}"/>
                </a:ext>
              </a:extLst>
            </p:cNvPr>
            <p:cNvSpPr/>
            <p:nvPr/>
          </p:nvSpPr>
          <p:spPr>
            <a:xfrm>
              <a:off x="8053295" y="3299559"/>
              <a:ext cx="3959968" cy="311532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A9D9D56-0CEA-4A5C-9A9B-0FA7777F9426}"/>
              </a:ext>
            </a:extLst>
          </p:cNvPr>
          <p:cNvGrpSpPr/>
          <p:nvPr/>
        </p:nvGrpSpPr>
        <p:grpSpPr>
          <a:xfrm>
            <a:off x="4513135" y="3630700"/>
            <a:ext cx="7258794" cy="2701023"/>
            <a:chOff x="8053295" y="519363"/>
            <a:chExt cx="3959968" cy="3091728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33ECB3B-6438-4674-9C9E-52C98389EC59}"/>
                </a:ext>
              </a:extLst>
            </p:cNvPr>
            <p:cNvSpPr/>
            <p:nvPr/>
          </p:nvSpPr>
          <p:spPr>
            <a:xfrm>
              <a:off x="8053295" y="530044"/>
              <a:ext cx="3959968" cy="3081047"/>
            </a:xfrm>
            <a:prstGeom prst="roundRect">
              <a:avLst>
                <a:gd name="adj" fmla="val 5198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sx="102000" sy="102000" algn="ctr" rotWithShape="0">
                <a:srgbClr val="3D5393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0712E5B-4470-4FEB-A20E-BD750A24660B}"/>
                </a:ext>
              </a:extLst>
            </p:cNvPr>
            <p:cNvSpPr/>
            <p:nvPr/>
          </p:nvSpPr>
          <p:spPr>
            <a:xfrm>
              <a:off x="8053295" y="519363"/>
              <a:ext cx="3959968" cy="99672"/>
            </a:xfrm>
            <a:custGeom>
              <a:avLst/>
              <a:gdLst>
                <a:gd name="connsiteX0" fmla="*/ 136861 w 3732245"/>
                <a:gd name="connsiteY0" fmla="*/ 0 h 156482"/>
                <a:gd name="connsiteX1" fmla="*/ 3595384 w 3732245"/>
                <a:gd name="connsiteY1" fmla="*/ 0 h 156482"/>
                <a:gd name="connsiteX2" fmla="*/ 3732245 w 3732245"/>
                <a:gd name="connsiteY2" fmla="*/ 136861 h 156482"/>
                <a:gd name="connsiteX3" fmla="*/ 3732245 w 3732245"/>
                <a:gd name="connsiteY3" fmla="*/ 156482 h 156482"/>
                <a:gd name="connsiteX4" fmla="*/ 0 w 3732245"/>
                <a:gd name="connsiteY4" fmla="*/ 156482 h 156482"/>
                <a:gd name="connsiteX5" fmla="*/ 0 w 3732245"/>
                <a:gd name="connsiteY5" fmla="*/ 136861 h 156482"/>
                <a:gd name="connsiteX6" fmla="*/ 136861 w 3732245"/>
                <a:gd name="connsiteY6" fmla="*/ 0 h 15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156482">
                  <a:moveTo>
                    <a:pt x="136861" y="0"/>
                  </a:moveTo>
                  <a:lnTo>
                    <a:pt x="3595384" y="0"/>
                  </a:lnTo>
                  <a:cubicBezTo>
                    <a:pt x="3670970" y="0"/>
                    <a:pt x="3732245" y="61275"/>
                    <a:pt x="3732245" y="136861"/>
                  </a:cubicBezTo>
                  <a:lnTo>
                    <a:pt x="3732245" y="156482"/>
                  </a:lnTo>
                  <a:lnTo>
                    <a:pt x="0" y="156482"/>
                  </a:lnTo>
                  <a:lnTo>
                    <a:pt x="0" y="136861"/>
                  </a:lnTo>
                  <a:cubicBezTo>
                    <a:pt x="0" y="61275"/>
                    <a:pt x="61275" y="0"/>
                    <a:pt x="136861" y="0"/>
                  </a:cubicBezTo>
                  <a:close/>
                </a:path>
              </a:pathLst>
            </a:custGeom>
            <a:solidFill>
              <a:srgbClr val="5B2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9F618A-07AE-47AF-B55B-9D020F3BF92E}"/>
                </a:ext>
              </a:extLst>
            </p:cNvPr>
            <p:cNvSpPr/>
            <p:nvPr/>
          </p:nvSpPr>
          <p:spPr>
            <a:xfrm>
              <a:off x="8053295" y="3299559"/>
              <a:ext cx="3959968" cy="311532"/>
            </a:xfrm>
            <a:custGeom>
              <a:avLst/>
              <a:gdLst>
                <a:gd name="connsiteX0" fmla="*/ 0 w 3732245"/>
                <a:gd name="connsiteY0" fmla="*/ 0 h 489096"/>
                <a:gd name="connsiteX1" fmla="*/ 3732245 w 3732245"/>
                <a:gd name="connsiteY1" fmla="*/ 0 h 489096"/>
                <a:gd name="connsiteX2" fmla="*/ 3732245 w 3732245"/>
                <a:gd name="connsiteY2" fmla="*/ 352235 h 489096"/>
                <a:gd name="connsiteX3" fmla="*/ 3595384 w 3732245"/>
                <a:gd name="connsiteY3" fmla="*/ 489096 h 489096"/>
                <a:gd name="connsiteX4" fmla="*/ 136861 w 3732245"/>
                <a:gd name="connsiteY4" fmla="*/ 489096 h 489096"/>
                <a:gd name="connsiteX5" fmla="*/ 0 w 3732245"/>
                <a:gd name="connsiteY5" fmla="*/ 352235 h 489096"/>
                <a:gd name="connsiteX6" fmla="*/ 0 w 3732245"/>
                <a:gd name="connsiteY6" fmla="*/ 0 h 48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45" h="489096">
                  <a:moveTo>
                    <a:pt x="0" y="0"/>
                  </a:moveTo>
                  <a:lnTo>
                    <a:pt x="3732245" y="0"/>
                  </a:lnTo>
                  <a:lnTo>
                    <a:pt x="3732245" y="352235"/>
                  </a:lnTo>
                  <a:cubicBezTo>
                    <a:pt x="3732245" y="427821"/>
                    <a:pt x="3670970" y="489096"/>
                    <a:pt x="3595384" y="489096"/>
                  </a:cubicBezTo>
                  <a:lnTo>
                    <a:pt x="136861" y="489096"/>
                  </a:lnTo>
                  <a:cubicBezTo>
                    <a:pt x="61275" y="489096"/>
                    <a:pt x="0" y="427821"/>
                    <a:pt x="0" y="35223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AEE"/>
                </a:gs>
                <a:gs pos="38000">
                  <a:srgbClr val="F2F4F7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3C5F7E-5504-4C4A-8E21-77DBE903D193}"/>
              </a:ext>
            </a:extLst>
          </p:cNvPr>
          <p:cNvGrpSpPr/>
          <p:nvPr/>
        </p:nvGrpSpPr>
        <p:grpSpPr>
          <a:xfrm>
            <a:off x="0" y="4726"/>
            <a:ext cx="11844337" cy="507513"/>
            <a:chOff x="0" y="4726"/>
            <a:chExt cx="11844337" cy="50751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D85E3D-1E80-49A2-A08C-2684441FC511}"/>
                </a:ext>
              </a:extLst>
            </p:cNvPr>
            <p:cNvSpPr/>
            <p:nvPr/>
          </p:nvSpPr>
          <p:spPr>
            <a:xfrm>
              <a:off x="0" y="4726"/>
              <a:ext cx="11844337" cy="507513"/>
            </a:xfrm>
            <a:prstGeom prst="rect">
              <a:avLst/>
            </a:prstGeom>
            <a:gradFill>
              <a:gsLst>
                <a:gs pos="0">
                  <a:srgbClr val="280383"/>
                </a:gs>
                <a:gs pos="80000">
                  <a:srgbClr val="211A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EDCE47E-2AD0-4EE3-8394-7EF5F212008C}"/>
                </a:ext>
              </a:extLst>
            </p:cNvPr>
            <p:cNvCxnSpPr>
              <a:cxnSpLocks/>
            </p:cNvCxnSpPr>
            <p:nvPr/>
          </p:nvCxnSpPr>
          <p:spPr>
            <a:xfrm>
              <a:off x="2861229" y="77871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3A7474B-ED1B-4BFF-A7CF-F977CE3B006C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4" y="69653"/>
              <a:ext cx="0" cy="353892"/>
            </a:xfrm>
            <a:prstGeom prst="line">
              <a:avLst/>
            </a:prstGeom>
            <a:ln>
              <a:solidFill>
                <a:srgbClr val="324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B825EEB-E6C8-4EFE-811A-C293A44384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3" y="135940"/>
            <a:ext cx="30650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D2FF7-2020-45BA-B289-2DD0097CD331}"/>
              </a:ext>
            </a:extLst>
          </p:cNvPr>
          <p:cNvSpPr/>
          <p:nvPr/>
        </p:nvSpPr>
        <p:spPr>
          <a:xfrm>
            <a:off x="0" y="0"/>
            <a:ext cx="11844338" cy="716438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1BEDF-EBAB-4EF1-81DC-A50D124A4128}"/>
              </a:ext>
            </a:extLst>
          </p:cNvPr>
          <p:cNvCxnSpPr/>
          <p:nvPr/>
        </p:nvCxnSpPr>
        <p:spPr>
          <a:xfrm>
            <a:off x="0" y="401216"/>
            <a:ext cx="1184433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3C5098">
                    <a:alpha val="35000"/>
                  </a:srgbClr>
                </a:gs>
                <a:gs pos="50000">
                  <a:srgbClr val="40B9FF"/>
                </a:gs>
                <a:gs pos="30000">
                  <a:srgbClr val="3C5098"/>
                </a:gs>
                <a:gs pos="70000">
                  <a:srgbClr val="3C5098"/>
                </a:gs>
                <a:gs pos="100000">
                  <a:srgbClr val="3C5098">
                    <a:alpha val="3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93BA5D-E7D1-4F2D-B8CE-08591909585C}"/>
              </a:ext>
            </a:extLst>
          </p:cNvPr>
          <p:cNvCxnSpPr>
            <a:cxnSpLocks/>
          </p:cNvCxnSpPr>
          <p:nvPr/>
        </p:nvCxnSpPr>
        <p:spPr>
          <a:xfrm>
            <a:off x="-10886" y="2640563"/>
            <a:ext cx="118552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2445F3-2ADC-4040-AD7D-9F1D58D9B778}"/>
              </a:ext>
            </a:extLst>
          </p:cNvPr>
          <p:cNvSpPr/>
          <p:nvPr/>
        </p:nvSpPr>
        <p:spPr>
          <a:xfrm>
            <a:off x="5114925" y="3552240"/>
            <a:ext cx="5133196" cy="2292863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C3C297-741F-4EE9-9535-F969FE1CD0D3}"/>
              </a:ext>
            </a:extLst>
          </p:cNvPr>
          <p:cNvSpPr/>
          <p:nvPr/>
        </p:nvSpPr>
        <p:spPr>
          <a:xfrm>
            <a:off x="0" y="2664342"/>
            <a:ext cx="11844338" cy="4523824"/>
          </a:xfrm>
          <a:prstGeom prst="rect">
            <a:avLst/>
          </a:prstGeom>
          <a:solidFill>
            <a:srgbClr val="D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1BED50-3811-4417-8910-9A8875FB643B}"/>
              </a:ext>
            </a:extLst>
          </p:cNvPr>
          <p:cNvGrpSpPr/>
          <p:nvPr/>
        </p:nvGrpSpPr>
        <p:grpSpPr>
          <a:xfrm>
            <a:off x="179515" y="595582"/>
            <a:ext cx="2181226" cy="1143466"/>
            <a:chOff x="4591098" y="541176"/>
            <a:chExt cx="2181226" cy="117332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B1728A-EE25-41F1-854E-4896B359E342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FAB462-8B75-47CF-A6DB-E0554A9E699E}"/>
                </a:ext>
              </a:extLst>
            </p:cNvPr>
            <p:cNvSpPr/>
            <p:nvPr/>
          </p:nvSpPr>
          <p:spPr>
            <a:xfrm>
              <a:off x="4591098" y="541176"/>
              <a:ext cx="2181225" cy="1173323"/>
            </a:xfrm>
            <a:prstGeom prst="roundRect">
              <a:avLst>
                <a:gd name="adj" fmla="val 1331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D095E0-AFB2-406D-BDC7-BF221D1136DD}"/>
              </a:ext>
            </a:extLst>
          </p:cNvPr>
          <p:cNvSpPr/>
          <p:nvPr/>
        </p:nvSpPr>
        <p:spPr>
          <a:xfrm>
            <a:off x="0" y="-1"/>
            <a:ext cx="11844338" cy="6568806"/>
          </a:xfrm>
          <a:prstGeom prst="rect">
            <a:avLst/>
          </a:prstGeom>
          <a:gradFill>
            <a:gsLst>
              <a:gs pos="0">
                <a:srgbClr val="280383"/>
              </a:gs>
              <a:gs pos="80000">
                <a:srgbClr val="211A3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066841-D36D-4BC1-807A-FE7069F01A16}"/>
              </a:ext>
            </a:extLst>
          </p:cNvPr>
          <p:cNvGrpSpPr/>
          <p:nvPr/>
        </p:nvGrpSpPr>
        <p:grpSpPr>
          <a:xfrm>
            <a:off x="157437" y="988120"/>
            <a:ext cx="4071588" cy="1099621"/>
            <a:chOff x="4549405" y="404841"/>
            <a:chExt cx="4570325" cy="1173323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3D476CC-9DBE-4074-82D9-58DE3E8154B6}"/>
                </a:ext>
              </a:extLst>
            </p:cNvPr>
            <p:cNvSpPr/>
            <p:nvPr/>
          </p:nvSpPr>
          <p:spPr>
            <a:xfrm>
              <a:off x="4549405" y="404841"/>
              <a:ext cx="2181225" cy="1173323"/>
            </a:xfrm>
            <a:prstGeom prst="roundRect">
              <a:avLst>
                <a:gd name="adj" fmla="val 6930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08E8CCC7-5F18-445E-83BC-B8CE4EBA0B2B}"/>
                </a:ext>
              </a:extLst>
            </p:cNvPr>
            <p:cNvSpPr/>
            <p:nvPr/>
          </p:nvSpPr>
          <p:spPr>
            <a:xfrm>
              <a:off x="6938505" y="404841"/>
              <a:ext cx="2181225" cy="1173323"/>
            </a:xfrm>
            <a:prstGeom prst="roundRect">
              <a:avLst>
                <a:gd name="adj" fmla="val 6930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723E3C2-37CA-4273-80D7-12E33D19D934}"/>
              </a:ext>
            </a:extLst>
          </p:cNvPr>
          <p:cNvGrpSpPr/>
          <p:nvPr/>
        </p:nvGrpSpPr>
        <p:grpSpPr>
          <a:xfrm>
            <a:off x="154928" y="3766073"/>
            <a:ext cx="3959968" cy="2709366"/>
            <a:chOff x="149289" y="1866122"/>
            <a:chExt cx="3732245" cy="483716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7574795-A1A4-4E75-A064-85723DF37ED7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37162"/>
              <a:chOff x="4056046" y="1866122"/>
              <a:chExt cx="3732245" cy="4837162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1A41416-93C3-443B-80FF-93B10EA59A4D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4837162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2C5E64D-44F6-4615-9F97-364694E67E88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79D3"/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A37F6-61DA-4B9E-A085-484D2BED8529}"/>
                  </a:ext>
                </a:extLst>
              </p:cNvPr>
              <p:cNvSpPr/>
              <p:nvPr/>
            </p:nvSpPr>
            <p:spPr>
              <a:xfrm>
                <a:off x="4056046" y="6214188"/>
                <a:ext cx="3732245" cy="489096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5EFFDA-BA9F-4B47-91D8-47CC4E4B517A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24E5DF8-A33A-4061-9720-A683AC828EBB}"/>
              </a:ext>
            </a:extLst>
          </p:cNvPr>
          <p:cNvGrpSpPr/>
          <p:nvPr/>
        </p:nvGrpSpPr>
        <p:grpSpPr>
          <a:xfrm>
            <a:off x="4377073" y="986612"/>
            <a:ext cx="7291932" cy="2666563"/>
            <a:chOff x="2303335" y="541176"/>
            <a:chExt cx="4468989" cy="1174054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F19E654-F8E3-4EBF-8AD3-A38042C92035}"/>
                </a:ext>
              </a:extLst>
            </p:cNvPr>
            <p:cNvSpPr/>
            <p:nvPr/>
          </p:nvSpPr>
          <p:spPr>
            <a:xfrm>
              <a:off x="4591099" y="541176"/>
              <a:ext cx="2181225" cy="1173323"/>
            </a:xfrm>
            <a:prstGeom prst="roundRect">
              <a:avLst>
                <a:gd name="adj" fmla="val 2361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1E063D-902E-47AE-BA56-AE81F31ED67A}"/>
                </a:ext>
              </a:extLst>
            </p:cNvPr>
            <p:cNvSpPr/>
            <p:nvPr/>
          </p:nvSpPr>
          <p:spPr>
            <a:xfrm>
              <a:off x="2303335" y="541907"/>
              <a:ext cx="2177745" cy="1173323"/>
            </a:xfrm>
            <a:prstGeom prst="roundRect">
              <a:avLst>
                <a:gd name="adj" fmla="val 3935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DAD85D4-FC35-4D53-9455-7E9F91B467A8}"/>
              </a:ext>
            </a:extLst>
          </p:cNvPr>
          <p:cNvGrpSpPr/>
          <p:nvPr/>
        </p:nvGrpSpPr>
        <p:grpSpPr>
          <a:xfrm>
            <a:off x="175333" y="2381599"/>
            <a:ext cx="4071588" cy="1099621"/>
            <a:chOff x="4549405" y="404841"/>
            <a:chExt cx="4570325" cy="117332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DB26F89-540F-479D-AA32-D75467034343}"/>
                </a:ext>
              </a:extLst>
            </p:cNvPr>
            <p:cNvSpPr/>
            <p:nvPr/>
          </p:nvSpPr>
          <p:spPr>
            <a:xfrm>
              <a:off x="4549405" y="404841"/>
              <a:ext cx="2181225" cy="1173323"/>
            </a:xfrm>
            <a:prstGeom prst="roundRect">
              <a:avLst>
                <a:gd name="adj" fmla="val 8662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63746FA-E775-4F69-910D-F2C84F108CEC}"/>
                </a:ext>
              </a:extLst>
            </p:cNvPr>
            <p:cNvSpPr/>
            <p:nvPr/>
          </p:nvSpPr>
          <p:spPr>
            <a:xfrm>
              <a:off x="6938505" y="404841"/>
              <a:ext cx="2181225" cy="1173323"/>
            </a:xfrm>
            <a:prstGeom prst="roundRect">
              <a:avLst>
                <a:gd name="adj" fmla="val 7796"/>
              </a:avLst>
            </a:prstGeom>
            <a:gradFill>
              <a:gsLst>
                <a:gs pos="0">
                  <a:srgbClr val="324E90">
                    <a:alpha val="26000"/>
                  </a:srgbClr>
                </a:gs>
                <a:gs pos="100000">
                  <a:srgbClr val="324E90">
                    <a:alpha val="36000"/>
                  </a:srgbClr>
                </a:gs>
              </a:gsLst>
              <a:lin ang="5400000" scaled="1"/>
            </a:gradFill>
            <a:ln w="19050">
              <a:gradFill>
                <a:gsLst>
                  <a:gs pos="0">
                    <a:srgbClr val="3EB2F9">
                      <a:lumMod val="100000"/>
                      <a:alpha val="20000"/>
                    </a:srgbClr>
                  </a:gs>
                  <a:gs pos="100000">
                    <a:srgbClr val="324E90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E8D01AAA-7F89-4954-8843-58E1DE39282F}"/>
              </a:ext>
            </a:extLst>
          </p:cNvPr>
          <p:cNvSpPr/>
          <p:nvPr/>
        </p:nvSpPr>
        <p:spPr>
          <a:xfrm>
            <a:off x="3087398" y="1638573"/>
            <a:ext cx="1943199" cy="1099610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65AD46-35A3-4347-A7CA-257121598939}"/>
              </a:ext>
            </a:extLst>
          </p:cNvPr>
          <p:cNvSpPr/>
          <p:nvPr/>
        </p:nvSpPr>
        <p:spPr>
          <a:xfrm>
            <a:off x="8998888" y="-418819"/>
            <a:ext cx="2664474" cy="2262577"/>
          </a:xfrm>
          <a:prstGeom prst="ellipse">
            <a:avLst/>
          </a:prstGeom>
          <a:gradFill flip="none" rotWithShape="1">
            <a:gsLst>
              <a:gs pos="0">
                <a:srgbClr val="71A4FF">
                  <a:alpha val="66000"/>
                </a:srgbClr>
              </a:gs>
              <a:gs pos="51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AA7AB-BC2B-4030-9FFE-AB98D2CB9E44}"/>
              </a:ext>
            </a:extLst>
          </p:cNvPr>
          <p:cNvGrpSpPr/>
          <p:nvPr/>
        </p:nvGrpSpPr>
        <p:grpSpPr>
          <a:xfrm>
            <a:off x="4269824" y="3740173"/>
            <a:ext cx="7493742" cy="2735272"/>
            <a:chOff x="149289" y="1866122"/>
            <a:chExt cx="3732245" cy="48527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810E02-A25D-49D8-9A8C-56F924250ED5}"/>
                </a:ext>
              </a:extLst>
            </p:cNvPr>
            <p:cNvGrpSpPr/>
            <p:nvPr/>
          </p:nvGrpSpPr>
          <p:grpSpPr>
            <a:xfrm>
              <a:off x="149289" y="1866122"/>
              <a:ext cx="3732245" cy="4852712"/>
              <a:chOff x="4056046" y="1866122"/>
              <a:chExt cx="3732245" cy="485271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654507-994E-45AE-BE2E-D6436E24385E}"/>
                  </a:ext>
                </a:extLst>
              </p:cNvPr>
              <p:cNvSpPr/>
              <p:nvPr/>
            </p:nvSpPr>
            <p:spPr>
              <a:xfrm>
                <a:off x="4056046" y="1897221"/>
                <a:ext cx="3732245" cy="4623316"/>
              </a:xfrm>
              <a:prstGeom prst="roundRect">
                <a:avLst>
                  <a:gd name="adj" fmla="val 519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sx="102000" sy="102000" algn="ctr" rotWithShape="0">
                  <a:srgbClr val="3D5393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A2C872-C55C-458C-9488-8C152F8F62D4}"/>
                  </a:ext>
                </a:extLst>
              </p:cNvPr>
              <p:cNvSpPr/>
              <p:nvPr/>
            </p:nvSpPr>
            <p:spPr>
              <a:xfrm>
                <a:off x="4056046" y="1866122"/>
                <a:ext cx="3732245" cy="156482"/>
              </a:xfrm>
              <a:custGeom>
                <a:avLst/>
                <a:gdLst>
                  <a:gd name="connsiteX0" fmla="*/ 136861 w 3732245"/>
                  <a:gd name="connsiteY0" fmla="*/ 0 h 156482"/>
                  <a:gd name="connsiteX1" fmla="*/ 3595384 w 3732245"/>
                  <a:gd name="connsiteY1" fmla="*/ 0 h 156482"/>
                  <a:gd name="connsiteX2" fmla="*/ 3732245 w 3732245"/>
                  <a:gd name="connsiteY2" fmla="*/ 136861 h 156482"/>
                  <a:gd name="connsiteX3" fmla="*/ 3732245 w 3732245"/>
                  <a:gd name="connsiteY3" fmla="*/ 156482 h 156482"/>
                  <a:gd name="connsiteX4" fmla="*/ 0 w 3732245"/>
                  <a:gd name="connsiteY4" fmla="*/ 156482 h 156482"/>
                  <a:gd name="connsiteX5" fmla="*/ 0 w 3732245"/>
                  <a:gd name="connsiteY5" fmla="*/ 136861 h 156482"/>
                  <a:gd name="connsiteX6" fmla="*/ 136861 w 3732245"/>
                  <a:gd name="connsiteY6" fmla="*/ 0 h 1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156482">
                    <a:moveTo>
                      <a:pt x="136861" y="0"/>
                    </a:moveTo>
                    <a:lnTo>
                      <a:pt x="3595384" y="0"/>
                    </a:lnTo>
                    <a:cubicBezTo>
                      <a:pt x="3670970" y="0"/>
                      <a:pt x="3732245" y="61275"/>
                      <a:pt x="3732245" y="136861"/>
                    </a:cubicBezTo>
                    <a:lnTo>
                      <a:pt x="3732245" y="156482"/>
                    </a:lnTo>
                    <a:lnTo>
                      <a:pt x="0" y="156482"/>
                    </a:lnTo>
                    <a:lnTo>
                      <a:pt x="0" y="136861"/>
                    </a:lnTo>
                    <a:cubicBezTo>
                      <a:pt x="0" y="61275"/>
                      <a:pt x="61275" y="0"/>
                      <a:pt x="1368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50000"/>
                    </a:schemeClr>
                  </a:gs>
                  <a:gs pos="77000">
                    <a:srgbClr val="3B4A86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63CE6C4-BB41-43DB-8E52-F96FFCA67BEC}"/>
                  </a:ext>
                </a:extLst>
              </p:cNvPr>
              <p:cNvSpPr/>
              <p:nvPr/>
            </p:nvSpPr>
            <p:spPr>
              <a:xfrm>
                <a:off x="4056046" y="6229737"/>
                <a:ext cx="3732245" cy="489097"/>
              </a:xfrm>
              <a:custGeom>
                <a:avLst/>
                <a:gdLst>
                  <a:gd name="connsiteX0" fmla="*/ 0 w 3732245"/>
                  <a:gd name="connsiteY0" fmla="*/ 0 h 489096"/>
                  <a:gd name="connsiteX1" fmla="*/ 3732245 w 3732245"/>
                  <a:gd name="connsiteY1" fmla="*/ 0 h 489096"/>
                  <a:gd name="connsiteX2" fmla="*/ 3732245 w 3732245"/>
                  <a:gd name="connsiteY2" fmla="*/ 352235 h 489096"/>
                  <a:gd name="connsiteX3" fmla="*/ 3595384 w 3732245"/>
                  <a:gd name="connsiteY3" fmla="*/ 489096 h 489096"/>
                  <a:gd name="connsiteX4" fmla="*/ 136861 w 3732245"/>
                  <a:gd name="connsiteY4" fmla="*/ 489096 h 489096"/>
                  <a:gd name="connsiteX5" fmla="*/ 0 w 3732245"/>
                  <a:gd name="connsiteY5" fmla="*/ 352235 h 489096"/>
                  <a:gd name="connsiteX6" fmla="*/ 0 w 3732245"/>
                  <a:gd name="connsiteY6" fmla="*/ 0 h 489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2245" h="489096">
                    <a:moveTo>
                      <a:pt x="0" y="0"/>
                    </a:moveTo>
                    <a:lnTo>
                      <a:pt x="3732245" y="0"/>
                    </a:lnTo>
                    <a:lnTo>
                      <a:pt x="3732245" y="352235"/>
                    </a:lnTo>
                    <a:cubicBezTo>
                      <a:pt x="3732245" y="427821"/>
                      <a:pt x="3670970" y="489096"/>
                      <a:pt x="3595384" y="489096"/>
                    </a:cubicBezTo>
                    <a:lnTo>
                      <a:pt x="136861" y="489096"/>
                    </a:lnTo>
                    <a:cubicBezTo>
                      <a:pt x="61275" y="489096"/>
                      <a:pt x="0" y="427821"/>
                      <a:pt x="0" y="352235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8EAEE"/>
                  </a:gs>
                  <a:gs pos="38000">
                    <a:srgbClr val="F2F4F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9C3F0A-7576-42DD-976F-063389C84377}"/>
                </a:ext>
              </a:extLst>
            </p:cNvPr>
            <p:cNvCxnSpPr/>
            <p:nvPr/>
          </p:nvCxnSpPr>
          <p:spPr>
            <a:xfrm>
              <a:off x="149289" y="6214188"/>
              <a:ext cx="3732245" cy="0"/>
            </a:xfrm>
            <a:prstGeom prst="line">
              <a:avLst/>
            </a:prstGeom>
            <a:ln w="12700">
              <a:solidFill>
                <a:srgbClr val="CED2D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884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4FE756CDF2AF4987D0E0F2DC900F36" ma:contentTypeVersion="10" ma:contentTypeDescription="Create a new document." ma:contentTypeScope="" ma:versionID="fe5a06076509c89361633cc5a6ac65c0">
  <xsd:schema xmlns:xsd="http://www.w3.org/2001/XMLSchema" xmlns:xs="http://www.w3.org/2001/XMLSchema" xmlns:p="http://schemas.microsoft.com/office/2006/metadata/properties" xmlns:ns2="f7c48b35-447e-4d57-a289-eb929152b686" targetNamespace="http://schemas.microsoft.com/office/2006/metadata/properties" ma:root="true" ma:fieldsID="2f2016205218f7e52379ad9e27afba98" ns2:_="">
    <xsd:import namespace="f7c48b35-447e-4d57-a289-eb929152b6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c48b35-447e-4d57-a289-eb929152b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6CBB4-DD7E-4B7A-9F4D-7EBBA41D7C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7758F7-1F9A-4B28-B8DF-B997808907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c48b35-447e-4d57-a289-eb929152b6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A5C7E6-75CF-4DC4-8FE0-E95565596A58}">
  <ds:schemaRefs>
    <ds:schemaRef ds:uri="http://purl.org/dc/terms/"/>
    <ds:schemaRef ds:uri="http://www.w3.org/XML/1998/namespace"/>
    <ds:schemaRef ds:uri="f7c48b35-447e-4d57-a289-eb929152b686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10356</TotalTime>
  <Words>69</Words>
  <Application>Microsoft Office PowerPoint</Application>
  <PresentationFormat>Custom</PresentationFormat>
  <Paragraphs>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Trebuchet MS</vt:lpstr>
      <vt:lpstr>Office Theme</vt:lpstr>
      <vt:lpstr>8_Tema do Office</vt:lpstr>
      <vt:lpstr>12_Tema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Myers</dc:creator>
  <cp:lastModifiedBy>Augustine Omaku</cp:lastModifiedBy>
  <cp:revision>150</cp:revision>
  <dcterms:created xsi:type="dcterms:W3CDTF">2019-11-04T20:13:37Z</dcterms:created>
  <dcterms:modified xsi:type="dcterms:W3CDTF">2021-09-08T21:45:38Z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0x010100DA4FE756CDF2AF4987D0E0F2DC900F36</vt:lpwstr>
  </property>
</Properties>
</file>