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2083" autoAdjust="0"/>
  </p:normalViewPr>
  <p:slideViewPr>
    <p:cSldViewPr snapToGrid="0">
      <p:cViewPr varScale="1">
        <p:scale>
          <a:sx n="60" d="100"/>
          <a:sy n="60" d="100"/>
        </p:scale>
        <p:origin x="1878"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42E4CD-6FF2-40AF-8795-C08BFDDFEE30}" type="datetimeFigureOut">
              <a:rPr lang="en-GB" smtClean="0"/>
              <a:t>13/11/2017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16BEEE-A056-4358-96EC-A872D7F14550}" type="slidenum">
              <a:rPr lang="en-GB" smtClean="0"/>
              <a:t>‹#›</a:t>
            </a:fld>
            <a:endParaRPr lang="en-GB"/>
          </a:p>
        </p:txBody>
      </p:sp>
    </p:spTree>
    <p:extLst>
      <p:ext uri="{BB962C8B-B14F-4D97-AF65-F5344CB8AC3E}">
        <p14:creationId xmlns:p14="http://schemas.microsoft.com/office/powerpoint/2010/main" val="1391685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Cieran Almond</a:t>
            </a:r>
            <a:r>
              <a:rPr lang="en-GB" baseline="0" dirty="0" smtClean="0"/>
              <a:t> 1604959	</a:t>
            </a:r>
            <a:endParaRPr lang="en-GB" dirty="0" smtClean="0"/>
          </a:p>
          <a:p>
            <a:endParaRPr lang="en-GB" dirty="0" smtClean="0"/>
          </a:p>
          <a:p>
            <a:r>
              <a:rPr lang="en-GB" dirty="0" smtClean="0"/>
              <a:t>Why</a:t>
            </a:r>
            <a:r>
              <a:rPr lang="en-GB" baseline="0" dirty="0" smtClean="0"/>
              <a:t> I’ve made these design choices:</a:t>
            </a:r>
          </a:p>
          <a:p>
            <a:endParaRPr lang="en-GB" baseline="0" dirty="0" smtClean="0"/>
          </a:p>
          <a:p>
            <a:r>
              <a:rPr lang="en-GB" baseline="0" dirty="0" smtClean="0"/>
              <a:t>I wanted to maintain a format similar to my chosen academic (Sam Steel) with some tweaks to the functionality of the page. I will maintain to use an image in the top right corner, though this time it will be an updated image of the academic.  The title will again, still be in the top left page, and will just detail the name, and possibly further information, such as E-mail or location if deemed appropriate. The final thing I will be keeping similar is the layout in which the interests, connections and published papers are presented, though with a more uniform and structured layout. The reason I decided to keep these things similar to Sam Steels research link is because the requirements state that it should be similar in design, and that each of these points didn’t have any objectively wrong design choices to them and just required a bit of tweaking to achieve a more aesthetically pleasing look. The main new design choices I have made is the introduction of the navigation bar, which includes a home, interests, industry, published and students links. These links will provide more functionality to the page, as well as fulfil one of the requirements of the page having 5 navigation links while the background will provide a little more information about the academic. My final design choice was the consideration of colours to be using in the website. I’ve decided to use a light grey background, an inspiration taken from the nationalgeographic.com website, and have the navigation links in a minimalist, white background styled layout. The rest of the text will be white in colour, to contrast the grey background, and will vary in size of text, but will all use, again, a minimalist, slim font style. This will give the webpage a more modern, updated look without going too over the top with flashy features and so will keep in with the style of the previous website.</a:t>
            </a:r>
          </a:p>
          <a:p>
            <a:r>
              <a:rPr lang="en-GB" baseline="0" dirty="0" smtClean="0"/>
              <a:t>	</a:t>
            </a:r>
          </a:p>
        </p:txBody>
      </p:sp>
      <p:sp>
        <p:nvSpPr>
          <p:cNvPr id="4" name="Slide Number Placeholder 3"/>
          <p:cNvSpPr>
            <a:spLocks noGrp="1"/>
          </p:cNvSpPr>
          <p:nvPr>
            <p:ph type="sldNum" sz="quarter" idx="10"/>
          </p:nvPr>
        </p:nvSpPr>
        <p:spPr/>
        <p:txBody>
          <a:bodyPr/>
          <a:lstStyle/>
          <a:p>
            <a:fld id="{BF16BEEE-A056-4358-96EC-A872D7F14550}" type="slidenum">
              <a:rPr lang="en-GB" smtClean="0"/>
              <a:t>1</a:t>
            </a:fld>
            <a:endParaRPr lang="en-GB"/>
          </a:p>
        </p:txBody>
      </p:sp>
    </p:spTree>
    <p:extLst>
      <p:ext uri="{BB962C8B-B14F-4D97-AF65-F5344CB8AC3E}">
        <p14:creationId xmlns:p14="http://schemas.microsoft.com/office/powerpoint/2010/main" val="3628426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Cieran </a:t>
            </a:r>
            <a:r>
              <a:rPr lang="en-GB" dirty="0" smtClean="0"/>
              <a:t>Almond 1604959</a:t>
            </a:r>
          </a:p>
          <a:p>
            <a:endParaRPr lang="en-GB" dirty="0" smtClean="0"/>
          </a:p>
          <a:p>
            <a:r>
              <a:rPr lang="en-GB" dirty="0" smtClean="0"/>
              <a:t>Site diagram</a:t>
            </a:r>
            <a:r>
              <a:rPr lang="en-GB" baseline="0" dirty="0" smtClean="0"/>
              <a:t> shows connectivity of each page </a:t>
            </a:r>
            <a:r>
              <a:rPr lang="en-GB" baseline="0" smtClean="0"/>
              <a:t>to each other</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BF16BEEE-A056-4358-96EC-A872D7F14550}" type="slidenum">
              <a:rPr lang="en-GB" smtClean="0"/>
              <a:t>2</a:t>
            </a:fld>
            <a:endParaRPr lang="en-GB"/>
          </a:p>
        </p:txBody>
      </p:sp>
    </p:spTree>
    <p:extLst>
      <p:ext uri="{BB962C8B-B14F-4D97-AF65-F5344CB8AC3E}">
        <p14:creationId xmlns:p14="http://schemas.microsoft.com/office/powerpoint/2010/main" val="1793047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DEB7A1C-968D-4959-B45F-65DE25065E8F}" type="datetimeFigureOut">
              <a:rPr lang="en-GB" smtClean="0"/>
              <a:t>13/11/2017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B7F4C2-9EAB-4F54-B277-7385A88E8B47}" type="slidenum">
              <a:rPr lang="en-GB" smtClean="0"/>
              <a:t>‹#›</a:t>
            </a:fld>
            <a:endParaRPr lang="en-GB"/>
          </a:p>
        </p:txBody>
      </p:sp>
    </p:spTree>
    <p:extLst>
      <p:ext uri="{BB962C8B-B14F-4D97-AF65-F5344CB8AC3E}">
        <p14:creationId xmlns:p14="http://schemas.microsoft.com/office/powerpoint/2010/main" val="3331304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DEB7A1C-968D-4959-B45F-65DE25065E8F}" type="datetimeFigureOut">
              <a:rPr lang="en-GB" smtClean="0"/>
              <a:t>13/11/2017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B7F4C2-9EAB-4F54-B277-7385A88E8B47}" type="slidenum">
              <a:rPr lang="en-GB" smtClean="0"/>
              <a:t>‹#›</a:t>
            </a:fld>
            <a:endParaRPr lang="en-GB"/>
          </a:p>
        </p:txBody>
      </p:sp>
    </p:spTree>
    <p:extLst>
      <p:ext uri="{BB962C8B-B14F-4D97-AF65-F5344CB8AC3E}">
        <p14:creationId xmlns:p14="http://schemas.microsoft.com/office/powerpoint/2010/main" val="1746893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DEB7A1C-968D-4959-B45F-65DE25065E8F}" type="datetimeFigureOut">
              <a:rPr lang="en-GB" smtClean="0"/>
              <a:t>13/11/2017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B7F4C2-9EAB-4F54-B277-7385A88E8B47}" type="slidenum">
              <a:rPr lang="en-GB" smtClean="0"/>
              <a:t>‹#›</a:t>
            </a:fld>
            <a:endParaRPr lang="en-GB"/>
          </a:p>
        </p:txBody>
      </p:sp>
    </p:spTree>
    <p:extLst>
      <p:ext uri="{BB962C8B-B14F-4D97-AF65-F5344CB8AC3E}">
        <p14:creationId xmlns:p14="http://schemas.microsoft.com/office/powerpoint/2010/main" val="401670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DEB7A1C-968D-4959-B45F-65DE25065E8F}" type="datetimeFigureOut">
              <a:rPr lang="en-GB" smtClean="0"/>
              <a:t>13/11/2017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B7F4C2-9EAB-4F54-B277-7385A88E8B47}" type="slidenum">
              <a:rPr lang="en-GB" smtClean="0"/>
              <a:t>‹#›</a:t>
            </a:fld>
            <a:endParaRPr lang="en-GB"/>
          </a:p>
        </p:txBody>
      </p:sp>
    </p:spTree>
    <p:extLst>
      <p:ext uri="{BB962C8B-B14F-4D97-AF65-F5344CB8AC3E}">
        <p14:creationId xmlns:p14="http://schemas.microsoft.com/office/powerpoint/2010/main" val="3333450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EB7A1C-968D-4959-B45F-65DE25065E8F}" type="datetimeFigureOut">
              <a:rPr lang="en-GB" smtClean="0"/>
              <a:t>13/11/2017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B7F4C2-9EAB-4F54-B277-7385A88E8B47}" type="slidenum">
              <a:rPr lang="en-GB" smtClean="0"/>
              <a:t>‹#›</a:t>
            </a:fld>
            <a:endParaRPr lang="en-GB"/>
          </a:p>
        </p:txBody>
      </p:sp>
    </p:spTree>
    <p:extLst>
      <p:ext uri="{BB962C8B-B14F-4D97-AF65-F5344CB8AC3E}">
        <p14:creationId xmlns:p14="http://schemas.microsoft.com/office/powerpoint/2010/main" val="4030648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DEB7A1C-968D-4959-B45F-65DE25065E8F}" type="datetimeFigureOut">
              <a:rPr lang="en-GB" smtClean="0"/>
              <a:t>13/11/2017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B7F4C2-9EAB-4F54-B277-7385A88E8B47}" type="slidenum">
              <a:rPr lang="en-GB" smtClean="0"/>
              <a:t>‹#›</a:t>
            </a:fld>
            <a:endParaRPr lang="en-GB"/>
          </a:p>
        </p:txBody>
      </p:sp>
    </p:spTree>
    <p:extLst>
      <p:ext uri="{BB962C8B-B14F-4D97-AF65-F5344CB8AC3E}">
        <p14:creationId xmlns:p14="http://schemas.microsoft.com/office/powerpoint/2010/main" val="3759232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DEB7A1C-968D-4959-B45F-65DE25065E8F}" type="datetimeFigureOut">
              <a:rPr lang="en-GB" smtClean="0"/>
              <a:t>13/11/2017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5B7F4C2-9EAB-4F54-B277-7385A88E8B47}" type="slidenum">
              <a:rPr lang="en-GB" smtClean="0"/>
              <a:t>‹#›</a:t>
            </a:fld>
            <a:endParaRPr lang="en-GB"/>
          </a:p>
        </p:txBody>
      </p:sp>
    </p:spTree>
    <p:extLst>
      <p:ext uri="{BB962C8B-B14F-4D97-AF65-F5344CB8AC3E}">
        <p14:creationId xmlns:p14="http://schemas.microsoft.com/office/powerpoint/2010/main" val="3336705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DEB7A1C-968D-4959-B45F-65DE25065E8F}" type="datetimeFigureOut">
              <a:rPr lang="en-GB" smtClean="0"/>
              <a:t>13/11/2017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5B7F4C2-9EAB-4F54-B277-7385A88E8B47}" type="slidenum">
              <a:rPr lang="en-GB" smtClean="0"/>
              <a:t>‹#›</a:t>
            </a:fld>
            <a:endParaRPr lang="en-GB"/>
          </a:p>
        </p:txBody>
      </p:sp>
    </p:spTree>
    <p:extLst>
      <p:ext uri="{BB962C8B-B14F-4D97-AF65-F5344CB8AC3E}">
        <p14:creationId xmlns:p14="http://schemas.microsoft.com/office/powerpoint/2010/main" val="2119279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EB7A1C-968D-4959-B45F-65DE25065E8F}" type="datetimeFigureOut">
              <a:rPr lang="en-GB" smtClean="0"/>
              <a:t>13/11/2017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5B7F4C2-9EAB-4F54-B277-7385A88E8B47}" type="slidenum">
              <a:rPr lang="en-GB" smtClean="0"/>
              <a:t>‹#›</a:t>
            </a:fld>
            <a:endParaRPr lang="en-GB"/>
          </a:p>
        </p:txBody>
      </p:sp>
    </p:spTree>
    <p:extLst>
      <p:ext uri="{BB962C8B-B14F-4D97-AF65-F5344CB8AC3E}">
        <p14:creationId xmlns:p14="http://schemas.microsoft.com/office/powerpoint/2010/main" val="250756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EB7A1C-968D-4959-B45F-65DE25065E8F}" type="datetimeFigureOut">
              <a:rPr lang="en-GB" smtClean="0"/>
              <a:t>13/11/2017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B7F4C2-9EAB-4F54-B277-7385A88E8B47}" type="slidenum">
              <a:rPr lang="en-GB" smtClean="0"/>
              <a:t>‹#›</a:t>
            </a:fld>
            <a:endParaRPr lang="en-GB"/>
          </a:p>
        </p:txBody>
      </p:sp>
    </p:spTree>
    <p:extLst>
      <p:ext uri="{BB962C8B-B14F-4D97-AF65-F5344CB8AC3E}">
        <p14:creationId xmlns:p14="http://schemas.microsoft.com/office/powerpoint/2010/main" val="365464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EB7A1C-968D-4959-B45F-65DE25065E8F}" type="datetimeFigureOut">
              <a:rPr lang="en-GB" smtClean="0"/>
              <a:t>13/11/2017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B7F4C2-9EAB-4F54-B277-7385A88E8B47}" type="slidenum">
              <a:rPr lang="en-GB" smtClean="0"/>
              <a:t>‹#›</a:t>
            </a:fld>
            <a:endParaRPr lang="en-GB"/>
          </a:p>
        </p:txBody>
      </p:sp>
    </p:spTree>
    <p:extLst>
      <p:ext uri="{BB962C8B-B14F-4D97-AF65-F5344CB8AC3E}">
        <p14:creationId xmlns:p14="http://schemas.microsoft.com/office/powerpoint/2010/main" val="3959038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EB7A1C-968D-4959-B45F-65DE25065E8F}" type="datetimeFigureOut">
              <a:rPr lang="en-GB" smtClean="0"/>
              <a:t>13/11/2017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7F4C2-9EAB-4F54-B277-7385A88E8B47}" type="slidenum">
              <a:rPr lang="en-GB" smtClean="0"/>
              <a:t>‹#›</a:t>
            </a:fld>
            <a:endParaRPr lang="en-GB"/>
          </a:p>
        </p:txBody>
      </p:sp>
    </p:spTree>
    <p:extLst>
      <p:ext uri="{BB962C8B-B14F-4D97-AF65-F5344CB8AC3E}">
        <p14:creationId xmlns:p14="http://schemas.microsoft.com/office/powerpoint/2010/main" val="64363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flipH="1">
            <a:off x="155267" y="458197"/>
            <a:ext cx="2314831" cy="513782"/>
          </a:xfrm>
        </p:spPr>
        <p:txBody>
          <a:bodyPr>
            <a:normAutofit/>
          </a:bodyPr>
          <a:lstStyle/>
          <a:p>
            <a:r>
              <a:rPr lang="en-GB" sz="2000" dirty="0" smtClean="0"/>
              <a:t>Title of academic:</a:t>
            </a:r>
            <a:endParaRPr lang="en-GB" sz="2000" dirty="0"/>
          </a:p>
        </p:txBody>
      </p:sp>
      <p:sp>
        <p:nvSpPr>
          <p:cNvPr id="4" name="Subtitle 2"/>
          <p:cNvSpPr txBox="1">
            <a:spLocks/>
          </p:cNvSpPr>
          <p:nvPr/>
        </p:nvSpPr>
        <p:spPr>
          <a:xfrm flipH="1">
            <a:off x="8537651" y="416660"/>
            <a:ext cx="3333505" cy="371678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6000" dirty="0" smtClean="0"/>
              <a:t>Image of academic</a:t>
            </a:r>
            <a:endParaRPr lang="en-GB" sz="6000" dirty="0"/>
          </a:p>
        </p:txBody>
      </p:sp>
      <p:sp>
        <p:nvSpPr>
          <p:cNvPr id="5" name="Subtitle 2"/>
          <p:cNvSpPr txBox="1">
            <a:spLocks/>
          </p:cNvSpPr>
          <p:nvPr/>
        </p:nvSpPr>
        <p:spPr>
          <a:xfrm flipH="1">
            <a:off x="4507071" y="127250"/>
            <a:ext cx="2314831" cy="51378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200" dirty="0" smtClean="0"/>
              <a:t>Site Diagram</a:t>
            </a:r>
            <a:endParaRPr lang="en-GB" sz="3200" dirty="0"/>
          </a:p>
        </p:txBody>
      </p:sp>
      <p:sp>
        <p:nvSpPr>
          <p:cNvPr id="6" name="Subtitle 2"/>
          <p:cNvSpPr txBox="1">
            <a:spLocks/>
          </p:cNvSpPr>
          <p:nvPr/>
        </p:nvSpPr>
        <p:spPr>
          <a:xfrm flipH="1">
            <a:off x="278462" y="1795328"/>
            <a:ext cx="2314831" cy="5137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2000" dirty="0" smtClean="0"/>
              <a:t>Interests</a:t>
            </a:r>
            <a:endParaRPr lang="en-GB" sz="2000" dirty="0"/>
          </a:p>
        </p:txBody>
      </p:sp>
      <p:sp>
        <p:nvSpPr>
          <p:cNvPr id="7" name="Subtitle 2"/>
          <p:cNvSpPr txBox="1">
            <a:spLocks/>
          </p:cNvSpPr>
          <p:nvPr/>
        </p:nvSpPr>
        <p:spPr>
          <a:xfrm flipH="1">
            <a:off x="1633907" y="2224834"/>
            <a:ext cx="6705601" cy="121811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2000" dirty="0" err="1" smtClean="0"/>
              <a:t>Sed</a:t>
            </a:r>
            <a:r>
              <a:rPr lang="en-GB" sz="2000" dirty="0" smtClean="0"/>
              <a:t> </a:t>
            </a:r>
            <a:r>
              <a:rPr lang="en-GB" sz="2000" dirty="0" err="1" smtClean="0"/>
              <a:t>ut</a:t>
            </a:r>
            <a:r>
              <a:rPr lang="en-GB" sz="2000" dirty="0" smtClean="0"/>
              <a:t> </a:t>
            </a:r>
            <a:r>
              <a:rPr lang="en-GB" sz="2000" dirty="0" err="1" smtClean="0"/>
              <a:t>perspiciatis</a:t>
            </a:r>
            <a:r>
              <a:rPr lang="en-GB" sz="2000" dirty="0" smtClean="0"/>
              <a:t> </a:t>
            </a:r>
            <a:r>
              <a:rPr lang="en-GB" sz="2000" dirty="0" err="1" smtClean="0"/>
              <a:t>unde</a:t>
            </a:r>
            <a:r>
              <a:rPr lang="en-GB" sz="2000" dirty="0" smtClean="0"/>
              <a:t> </a:t>
            </a:r>
            <a:r>
              <a:rPr lang="en-GB" sz="2000" dirty="0" err="1" smtClean="0"/>
              <a:t>omnis</a:t>
            </a:r>
            <a:r>
              <a:rPr lang="en-GB" sz="2000" dirty="0" smtClean="0"/>
              <a:t> </a:t>
            </a:r>
            <a:r>
              <a:rPr lang="en-GB" sz="2000" dirty="0" err="1" smtClean="0"/>
              <a:t>iste</a:t>
            </a:r>
            <a:r>
              <a:rPr lang="en-GB" sz="2000" dirty="0" smtClean="0"/>
              <a:t> </a:t>
            </a:r>
            <a:r>
              <a:rPr lang="en-GB" sz="2000" dirty="0" err="1" smtClean="0"/>
              <a:t>natus</a:t>
            </a:r>
            <a:r>
              <a:rPr lang="en-GB" sz="2000" dirty="0" smtClean="0"/>
              <a:t> error sit </a:t>
            </a:r>
            <a:r>
              <a:rPr lang="en-GB" sz="2000" dirty="0" err="1" smtClean="0"/>
              <a:t>voluptatem</a:t>
            </a:r>
            <a:r>
              <a:rPr lang="en-GB" sz="2000" dirty="0" smtClean="0"/>
              <a:t> </a:t>
            </a:r>
            <a:r>
              <a:rPr lang="en-GB" sz="2000" dirty="0" err="1" smtClean="0"/>
              <a:t>accusantium</a:t>
            </a:r>
            <a:r>
              <a:rPr lang="en-GB" sz="2000" dirty="0" smtClean="0"/>
              <a:t> </a:t>
            </a:r>
            <a:r>
              <a:rPr lang="en-GB" sz="2000" dirty="0" err="1" smtClean="0"/>
              <a:t>doloremque</a:t>
            </a:r>
            <a:r>
              <a:rPr lang="en-GB" sz="2000" dirty="0" smtClean="0"/>
              <a:t> </a:t>
            </a:r>
            <a:r>
              <a:rPr lang="en-GB" sz="2000" dirty="0" err="1" smtClean="0"/>
              <a:t>laudantium</a:t>
            </a:r>
            <a:r>
              <a:rPr lang="en-GB" sz="2000" dirty="0" smtClean="0"/>
              <a:t>, </a:t>
            </a:r>
            <a:r>
              <a:rPr lang="en-GB" sz="2000" dirty="0" err="1" smtClean="0"/>
              <a:t>totam</a:t>
            </a:r>
            <a:r>
              <a:rPr lang="en-GB" sz="2000" dirty="0" smtClean="0"/>
              <a:t> rem </a:t>
            </a:r>
            <a:r>
              <a:rPr lang="en-GB" sz="2000" dirty="0" err="1" smtClean="0"/>
              <a:t>aperiam</a:t>
            </a:r>
            <a:r>
              <a:rPr lang="en-GB" sz="2000" dirty="0" smtClean="0"/>
              <a:t>, </a:t>
            </a:r>
            <a:r>
              <a:rPr lang="en-GB" sz="2000" dirty="0" err="1" smtClean="0"/>
              <a:t>eaque</a:t>
            </a:r>
            <a:r>
              <a:rPr lang="en-GB" sz="2000" dirty="0" smtClean="0"/>
              <a:t> </a:t>
            </a:r>
            <a:r>
              <a:rPr lang="en-GB" sz="2000" dirty="0" err="1" smtClean="0"/>
              <a:t>ipsa</a:t>
            </a:r>
            <a:r>
              <a:rPr lang="en-GB" sz="2000" dirty="0" smtClean="0"/>
              <a:t> quae ab </a:t>
            </a:r>
            <a:r>
              <a:rPr lang="en-GB" sz="2000" dirty="0" err="1" smtClean="0"/>
              <a:t>illo</a:t>
            </a:r>
            <a:r>
              <a:rPr lang="en-GB" sz="2000" dirty="0" smtClean="0"/>
              <a:t> </a:t>
            </a:r>
            <a:r>
              <a:rPr lang="en-GB" sz="2000" dirty="0" err="1" smtClean="0"/>
              <a:t>inventore</a:t>
            </a:r>
            <a:r>
              <a:rPr lang="en-GB" sz="2000" dirty="0" smtClean="0"/>
              <a:t> </a:t>
            </a:r>
            <a:r>
              <a:rPr lang="en-GB" sz="2000" dirty="0" err="1" smtClean="0"/>
              <a:t>veritatis</a:t>
            </a:r>
            <a:r>
              <a:rPr lang="en-GB" sz="2000" dirty="0" smtClean="0"/>
              <a:t> et quasi </a:t>
            </a:r>
            <a:r>
              <a:rPr lang="en-GB" sz="2000" dirty="0" err="1" smtClean="0"/>
              <a:t>architecto</a:t>
            </a:r>
            <a:r>
              <a:rPr lang="en-GB" sz="2000" dirty="0" smtClean="0"/>
              <a:t> </a:t>
            </a:r>
            <a:r>
              <a:rPr lang="en-GB" sz="2000" dirty="0" err="1" smtClean="0"/>
              <a:t>beatae</a:t>
            </a:r>
            <a:r>
              <a:rPr lang="en-GB" sz="2000" dirty="0" smtClean="0"/>
              <a:t> vitae dicta </a:t>
            </a:r>
            <a:r>
              <a:rPr lang="en-GB" sz="2000" dirty="0" err="1" smtClean="0"/>
              <a:t>sunt</a:t>
            </a:r>
            <a:r>
              <a:rPr lang="en-GB" sz="2000" dirty="0" smtClean="0"/>
              <a:t> </a:t>
            </a:r>
            <a:r>
              <a:rPr lang="en-GB" sz="2000" dirty="0" err="1" smtClean="0"/>
              <a:t>explicabo</a:t>
            </a:r>
            <a:r>
              <a:rPr lang="en-GB" sz="2000" dirty="0" smtClean="0"/>
              <a:t>.</a:t>
            </a:r>
            <a:endParaRPr lang="en-GB" sz="2000" dirty="0"/>
          </a:p>
        </p:txBody>
      </p:sp>
      <p:sp>
        <p:nvSpPr>
          <p:cNvPr id="8" name="Subtitle 2"/>
          <p:cNvSpPr txBox="1">
            <a:spLocks/>
          </p:cNvSpPr>
          <p:nvPr/>
        </p:nvSpPr>
        <p:spPr>
          <a:xfrm flipH="1">
            <a:off x="-58535" y="1270547"/>
            <a:ext cx="2314831" cy="5137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2000" dirty="0" smtClean="0"/>
              <a:t>Navigation bar </a:t>
            </a:r>
            <a:endParaRPr lang="en-GB" sz="2000" dirty="0"/>
          </a:p>
        </p:txBody>
      </p:sp>
      <p:sp>
        <p:nvSpPr>
          <p:cNvPr id="9" name="Subtitle 2"/>
          <p:cNvSpPr txBox="1">
            <a:spLocks/>
          </p:cNvSpPr>
          <p:nvPr/>
        </p:nvSpPr>
        <p:spPr>
          <a:xfrm flipH="1">
            <a:off x="846653" y="3581504"/>
            <a:ext cx="2314831" cy="513782"/>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2000" dirty="0" smtClean="0"/>
              <a:t>Industry Connections</a:t>
            </a:r>
            <a:endParaRPr lang="en-GB" sz="2000" dirty="0"/>
          </a:p>
        </p:txBody>
      </p:sp>
      <p:sp>
        <p:nvSpPr>
          <p:cNvPr id="10" name="Subtitle 2"/>
          <p:cNvSpPr txBox="1">
            <a:spLocks/>
          </p:cNvSpPr>
          <p:nvPr/>
        </p:nvSpPr>
        <p:spPr>
          <a:xfrm flipH="1">
            <a:off x="1633906" y="3999481"/>
            <a:ext cx="6705601" cy="121811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2000" dirty="0"/>
              <a:t>Nemo </a:t>
            </a:r>
            <a:r>
              <a:rPr lang="en-GB" sz="2000" dirty="0" err="1"/>
              <a:t>enim</a:t>
            </a:r>
            <a:r>
              <a:rPr lang="en-GB" sz="2000" dirty="0"/>
              <a:t> </a:t>
            </a:r>
            <a:r>
              <a:rPr lang="en-GB" sz="2000" dirty="0" err="1"/>
              <a:t>ipsam</a:t>
            </a:r>
            <a:r>
              <a:rPr lang="en-GB" sz="2000" dirty="0"/>
              <a:t> </a:t>
            </a:r>
            <a:r>
              <a:rPr lang="en-GB" sz="2000" dirty="0" err="1"/>
              <a:t>voluptatem</a:t>
            </a:r>
            <a:r>
              <a:rPr lang="en-GB" sz="2000" dirty="0"/>
              <a:t> </a:t>
            </a:r>
            <a:r>
              <a:rPr lang="en-GB" sz="2000" dirty="0" err="1"/>
              <a:t>quia</a:t>
            </a:r>
            <a:r>
              <a:rPr lang="en-GB" sz="2000" dirty="0"/>
              <a:t> </a:t>
            </a:r>
            <a:r>
              <a:rPr lang="en-GB" sz="2000" dirty="0" err="1"/>
              <a:t>voluptas</a:t>
            </a:r>
            <a:r>
              <a:rPr lang="en-GB" sz="2000" dirty="0"/>
              <a:t> sit </a:t>
            </a:r>
            <a:r>
              <a:rPr lang="en-GB" sz="2000" dirty="0" err="1"/>
              <a:t>aspernatur</a:t>
            </a:r>
            <a:r>
              <a:rPr lang="en-GB" sz="2000" dirty="0"/>
              <a:t> </a:t>
            </a:r>
            <a:r>
              <a:rPr lang="en-GB" sz="2000" dirty="0" err="1"/>
              <a:t>aut</a:t>
            </a:r>
            <a:r>
              <a:rPr lang="en-GB" sz="2000" dirty="0"/>
              <a:t> </a:t>
            </a:r>
            <a:r>
              <a:rPr lang="en-GB" sz="2000" dirty="0" err="1"/>
              <a:t>odit</a:t>
            </a:r>
            <a:r>
              <a:rPr lang="en-GB" sz="2000" dirty="0"/>
              <a:t> </a:t>
            </a:r>
            <a:r>
              <a:rPr lang="en-GB" sz="2000" dirty="0" err="1"/>
              <a:t>aut</a:t>
            </a:r>
            <a:r>
              <a:rPr lang="en-GB" sz="2000" dirty="0"/>
              <a:t> fugit, </a:t>
            </a:r>
            <a:r>
              <a:rPr lang="en-GB" sz="2000" dirty="0" err="1"/>
              <a:t>sed</a:t>
            </a:r>
            <a:r>
              <a:rPr lang="en-GB" sz="2000" dirty="0"/>
              <a:t> </a:t>
            </a:r>
            <a:r>
              <a:rPr lang="en-GB" sz="2000" dirty="0" err="1"/>
              <a:t>quia</a:t>
            </a:r>
            <a:r>
              <a:rPr lang="en-GB" sz="2000" dirty="0"/>
              <a:t> </a:t>
            </a:r>
            <a:r>
              <a:rPr lang="en-GB" sz="2000" dirty="0" err="1"/>
              <a:t>consequuntur</a:t>
            </a:r>
            <a:r>
              <a:rPr lang="en-GB" sz="2000" dirty="0"/>
              <a:t> </a:t>
            </a:r>
            <a:r>
              <a:rPr lang="en-GB" sz="2000" dirty="0" err="1"/>
              <a:t>magni</a:t>
            </a:r>
            <a:r>
              <a:rPr lang="en-GB" sz="2000" dirty="0"/>
              <a:t> </a:t>
            </a:r>
            <a:r>
              <a:rPr lang="en-GB" sz="2000" dirty="0" err="1"/>
              <a:t>dolores</a:t>
            </a:r>
            <a:r>
              <a:rPr lang="en-GB" sz="2000" dirty="0"/>
              <a:t> </a:t>
            </a:r>
            <a:r>
              <a:rPr lang="en-GB" sz="2000" dirty="0" err="1"/>
              <a:t>eos</a:t>
            </a:r>
            <a:r>
              <a:rPr lang="en-GB" sz="2000" dirty="0"/>
              <a:t> qui </a:t>
            </a:r>
            <a:r>
              <a:rPr lang="en-GB" sz="2000" dirty="0" err="1"/>
              <a:t>ratione</a:t>
            </a:r>
            <a:r>
              <a:rPr lang="en-GB" sz="2000" dirty="0"/>
              <a:t> </a:t>
            </a:r>
            <a:r>
              <a:rPr lang="en-GB" sz="2000" dirty="0" err="1"/>
              <a:t>voluptatem</a:t>
            </a:r>
            <a:r>
              <a:rPr lang="en-GB" sz="2000" dirty="0"/>
              <a:t> </a:t>
            </a:r>
            <a:r>
              <a:rPr lang="en-GB" sz="2000" dirty="0" err="1"/>
              <a:t>sequi</a:t>
            </a:r>
            <a:r>
              <a:rPr lang="en-GB" sz="2000" dirty="0"/>
              <a:t> </a:t>
            </a:r>
            <a:r>
              <a:rPr lang="en-GB" sz="2000" dirty="0" err="1"/>
              <a:t>nesciunt</a:t>
            </a:r>
            <a:r>
              <a:rPr lang="en-GB" sz="2000" dirty="0"/>
              <a:t>.</a:t>
            </a:r>
          </a:p>
        </p:txBody>
      </p:sp>
      <p:sp>
        <p:nvSpPr>
          <p:cNvPr id="11" name="Subtitle 2"/>
          <p:cNvSpPr txBox="1">
            <a:spLocks/>
          </p:cNvSpPr>
          <p:nvPr/>
        </p:nvSpPr>
        <p:spPr>
          <a:xfrm flipH="1">
            <a:off x="687423" y="5121789"/>
            <a:ext cx="2314831" cy="5137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2000" dirty="0" smtClean="0"/>
              <a:t>Published Papers</a:t>
            </a:r>
            <a:endParaRPr lang="en-GB" sz="2000" dirty="0"/>
          </a:p>
        </p:txBody>
      </p:sp>
      <p:sp>
        <p:nvSpPr>
          <p:cNvPr id="12" name="Subtitle 2"/>
          <p:cNvSpPr txBox="1">
            <a:spLocks/>
          </p:cNvSpPr>
          <p:nvPr/>
        </p:nvSpPr>
        <p:spPr>
          <a:xfrm flipH="1">
            <a:off x="1633906" y="5443960"/>
            <a:ext cx="6705601" cy="121811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2000" dirty="0" smtClean="0"/>
              <a:t>1. </a:t>
            </a:r>
            <a:r>
              <a:rPr lang="fr-FR" sz="2000" dirty="0" err="1"/>
              <a:t>Quis</a:t>
            </a:r>
            <a:r>
              <a:rPr lang="fr-FR" sz="2000" dirty="0"/>
              <a:t> </a:t>
            </a:r>
            <a:r>
              <a:rPr lang="fr-FR" sz="2000" dirty="0" err="1"/>
              <a:t>autem</a:t>
            </a:r>
            <a:r>
              <a:rPr lang="fr-FR" sz="2000" dirty="0"/>
              <a:t> </a:t>
            </a:r>
            <a:r>
              <a:rPr lang="fr-FR" sz="2000" dirty="0" err="1"/>
              <a:t>vel</a:t>
            </a:r>
            <a:r>
              <a:rPr lang="fr-FR" sz="2000" dirty="0"/>
              <a:t> </a:t>
            </a:r>
            <a:r>
              <a:rPr lang="fr-FR" sz="2000" dirty="0" err="1"/>
              <a:t>eum</a:t>
            </a:r>
            <a:r>
              <a:rPr lang="fr-FR" sz="2000" dirty="0"/>
              <a:t> </a:t>
            </a:r>
            <a:r>
              <a:rPr lang="fr-FR" sz="2000" dirty="0" err="1"/>
              <a:t>iure</a:t>
            </a:r>
            <a:r>
              <a:rPr lang="fr-FR" sz="2000" dirty="0"/>
              <a:t> </a:t>
            </a:r>
            <a:r>
              <a:rPr lang="fr-FR" sz="2000" dirty="0" err="1"/>
              <a:t>reprehenderit</a:t>
            </a:r>
            <a:r>
              <a:rPr lang="fr-FR" sz="2000" dirty="0"/>
              <a:t> qui</a:t>
            </a:r>
            <a:endParaRPr lang="en-GB" sz="2000" dirty="0" smtClean="0"/>
          </a:p>
          <a:p>
            <a:pPr algn="l"/>
            <a:r>
              <a:rPr lang="en-GB" sz="2000" dirty="0" smtClean="0"/>
              <a:t>2.</a:t>
            </a:r>
            <a:r>
              <a:rPr lang="pt-BR" sz="2000" dirty="0"/>
              <a:t> Ut enim ad minima veniam, quis nostrum exercitationem</a:t>
            </a:r>
            <a:endParaRPr lang="en-GB" sz="2000" dirty="0" smtClean="0"/>
          </a:p>
          <a:p>
            <a:pPr algn="l"/>
            <a:r>
              <a:rPr lang="en-GB" sz="2000" dirty="0" smtClean="0"/>
              <a:t>3. </a:t>
            </a:r>
            <a:r>
              <a:rPr lang="en-GB" sz="2000" dirty="0"/>
              <a:t> </a:t>
            </a:r>
            <a:r>
              <a:rPr lang="en-GB" sz="2000" dirty="0" smtClean="0"/>
              <a:t>Ipsum </a:t>
            </a:r>
            <a:r>
              <a:rPr lang="en-GB" sz="2000" dirty="0" err="1"/>
              <a:t>quia</a:t>
            </a:r>
            <a:r>
              <a:rPr lang="en-GB" sz="2000" dirty="0"/>
              <a:t> </a:t>
            </a:r>
            <a:r>
              <a:rPr lang="en-GB" sz="2000" dirty="0" err="1"/>
              <a:t>dolor</a:t>
            </a:r>
            <a:r>
              <a:rPr lang="en-GB" sz="2000" dirty="0"/>
              <a:t> sit </a:t>
            </a:r>
            <a:r>
              <a:rPr lang="en-GB" sz="2000" dirty="0" err="1"/>
              <a:t>amet</a:t>
            </a:r>
            <a:r>
              <a:rPr lang="en-GB" sz="2000" dirty="0"/>
              <a:t>, </a:t>
            </a:r>
            <a:r>
              <a:rPr lang="en-GB" sz="2000" dirty="0" err="1"/>
              <a:t>consectetur</a:t>
            </a:r>
            <a:r>
              <a:rPr lang="en-GB" sz="2000" dirty="0"/>
              <a:t>, </a:t>
            </a:r>
            <a:r>
              <a:rPr lang="en-GB" sz="2000" dirty="0" err="1"/>
              <a:t>adipisci</a:t>
            </a:r>
            <a:r>
              <a:rPr lang="en-GB" sz="2000" dirty="0"/>
              <a:t> </a:t>
            </a:r>
            <a:r>
              <a:rPr lang="en-GB" sz="2000" dirty="0" err="1"/>
              <a:t>velit</a:t>
            </a:r>
            <a:r>
              <a:rPr lang="en-GB" sz="2000" dirty="0"/>
              <a:t>, </a:t>
            </a:r>
            <a:r>
              <a:rPr lang="en-GB" sz="2000" dirty="0" err="1"/>
              <a:t>sed</a:t>
            </a:r>
            <a:r>
              <a:rPr lang="en-GB" sz="2000" dirty="0"/>
              <a:t> </a:t>
            </a:r>
            <a:r>
              <a:rPr lang="en-GB" sz="2000" dirty="0" err="1"/>
              <a:t>quia</a:t>
            </a:r>
            <a:r>
              <a:rPr lang="en-GB" sz="2000" dirty="0"/>
              <a:t> </a:t>
            </a:r>
          </a:p>
        </p:txBody>
      </p:sp>
      <p:sp>
        <p:nvSpPr>
          <p:cNvPr id="13" name="Subtitle 2"/>
          <p:cNvSpPr txBox="1">
            <a:spLocks/>
          </p:cNvSpPr>
          <p:nvPr/>
        </p:nvSpPr>
        <p:spPr>
          <a:xfrm flipH="1">
            <a:off x="1435877" y="1292318"/>
            <a:ext cx="2314831" cy="5137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2000" dirty="0" smtClean="0"/>
              <a:t>Home</a:t>
            </a:r>
            <a:endParaRPr lang="en-GB" sz="2000" dirty="0"/>
          </a:p>
        </p:txBody>
      </p:sp>
      <p:sp>
        <p:nvSpPr>
          <p:cNvPr id="14" name="Subtitle 2"/>
          <p:cNvSpPr txBox="1">
            <a:spLocks/>
          </p:cNvSpPr>
          <p:nvPr/>
        </p:nvSpPr>
        <p:spPr>
          <a:xfrm flipH="1">
            <a:off x="4385536" y="1383730"/>
            <a:ext cx="2314831" cy="5137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GB" sz="2000" dirty="0"/>
          </a:p>
        </p:txBody>
      </p:sp>
      <p:sp>
        <p:nvSpPr>
          <p:cNvPr id="15" name="Subtitle 2"/>
          <p:cNvSpPr txBox="1">
            <a:spLocks/>
          </p:cNvSpPr>
          <p:nvPr/>
        </p:nvSpPr>
        <p:spPr>
          <a:xfrm flipH="1">
            <a:off x="155267" y="729582"/>
            <a:ext cx="2992123" cy="5137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2000" dirty="0" err="1" smtClean="0"/>
              <a:t>doloremque</a:t>
            </a:r>
            <a:r>
              <a:rPr lang="en-GB" sz="2000" dirty="0" smtClean="0"/>
              <a:t> </a:t>
            </a:r>
            <a:r>
              <a:rPr lang="en-GB" sz="2000" dirty="0" err="1" smtClean="0"/>
              <a:t>laudantium</a:t>
            </a:r>
            <a:endParaRPr lang="en-GB" sz="2000" dirty="0"/>
          </a:p>
        </p:txBody>
      </p:sp>
      <p:sp>
        <p:nvSpPr>
          <p:cNvPr id="16" name="Subtitle 2"/>
          <p:cNvSpPr txBox="1">
            <a:spLocks/>
          </p:cNvSpPr>
          <p:nvPr/>
        </p:nvSpPr>
        <p:spPr>
          <a:xfrm flipH="1">
            <a:off x="2501827" y="1292318"/>
            <a:ext cx="2314831" cy="5137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2000" dirty="0" smtClean="0"/>
              <a:t>Interests</a:t>
            </a:r>
            <a:endParaRPr lang="en-GB" sz="2000" dirty="0"/>
          </a:p>
        </p:txBody>
      </p:sp>
      <p:sp>
        <p:nvSpPr>
          <p:cNvPr id="17" name="Subtitle 2"/>
          <p:cNvSpPr txBox="1">
            <a:spLocks/>
          </p:cNvSpPr>
          <p:nvPr/>
        </p:nvSpPr>
        <p:spPr>
          <a:xfrm flipH="1">
            <a:off x="3764486" y="1303317"/>
            <a:ext cx="2314831" cy="5137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2000" dirty="0" smtClean="0"/>
              <a:t>Industry</a:t>
            </a:r>
            <a:endParaRPr lang="en-GB" sz="2000" dirty="0"/>
          </a:p>
        </p:txBody>
      </p:sp>
      <p:sp>
        <p:nvSpPr>
          <p:cNvPr id="18" name="Subtitle 2"/>
          <p:cNvSpPr txBox="1">
            <a:spLocks/>
          </p:cNvSpPr>
          <p:nvPr/>
        </p:nvSpPr>
        <p:spPr>
          <a:xfrm flipH="1">
            <a:off x="5037374" y="1313259"/>
            <a:ext cx="2314831" cy="5137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2000" dirty="0" smtClean="0"/>
              <a:t>Published</a:t>
            </a:r>
            <a:endParaRPr lang="en-GB" sz="2000" dirty="0"/>
          </a:p>
        </p:txBody>
      </p:sp>
      <p:sp>
        <p:nvSpPr>
          <p:cNvPr id="19" name="Subtitle 2"/>
          <p:cNvSpPr txBox="1">
            <a:spLocks/>
          </p:cNvSpPr>
          <p:nvPr/>
        </p:nvSpPr>
        <p:spPr>
          <a:xfrm flipH="1">
            <a:off x="6310262" y="1313655"/>
            <a:ext cx="2314831" cy="5137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2000" dirty="0" smtClean="0"/>
              <a:t>Students</a:t>
            </a:r>
            <a:endParaRPr lang="en-GB" sz="2000" dirty="0"/>
          </a:p>
        </p:txBody>
      </p:sp>
      <p:sp>
        <p:nvSpPr>
          <p:cNvPr id="21" name="Subtitle 2"/>
          <p:cNvSpPr txBox="1">
            <a:spLocks/>
          </p:cNvSpPr>
          <p:nvPr/>
        </p:nvSpPr>
        <p:spPr>
          <a:xfrm flipH="1">
            <a:off x="7579972" y="6422097"/>
            <a:ext cx="3333505" cy="87180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1800" dirty="0" smtClean="0"/>
              <a:t>Background: </a:t>
            </a:r>
            <a:endParaRPr lang="en-GB" sz="1800" dirty="0"/>
          </a:p>
        </p:txBody>
      </p:sp>
    </p:spTree>
    <p:extLst>
      <p:ext uri="{BB962C8B-B14F-4D97-AF65-F5344CB8AC3E}">
        <p14:creationId xmlns:p14="http://schemas.microsoft.com/office/powerpoint/2010/main" val="4231548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Site diagram</a:t>
            </a:r>
            <a:endParaRPr lang="en-GB" dirty="0"/>
          </a:p>
        </p:txBody>
      </p:sp>
      <p:sp>
        <p:nvSpPr>
          <p:cNvPr id="3" name="Content Placeholder 2"/>
          <p:cNvSpPr>
            <a:spLocks noGrp="1"/>
          </p:cNvSpPr>
          <p:nvPr>
            <p:ph idx="1"/>
          </p:nvPr>
        </p:nvSpPr>
        <p:spPr>
          <a:xfrm>
            <a:off x="2002782" y="4243373"/>
            <a:ext cx="1698360" cy="268651"/>
          </a:xfrm>
        </p:spPr>
        <p:txBody>
          <a:bodyPr>
            <a:normAutofit fontScale="55000" lnSpcReduction="20000"/>
          </a:bodyPr>
          <a:lstStyle/>
          <a:p>
            <a:pPr marL="0" indent="0" algn="ctr">
              <a:buNone/>
            </a:pPr>
            <a:r>
              <a:rPr lang="en-GB" dirty="0" smtClean="0"/>
              <a:t>Students</a:t>
            </a:r>
            <a:endParaRPr lang="en-GB" dirty="0"/>
          </a:p>
        </p:txBody>
      </p:sp>
      <p:cxnSp>
        <p:nvCxnSpPr>
          <p:cNvPr id="5" name="Straight Connector 4"/>
          <p:cNvCxnSpPr/>
          <p:nvPr/>
        </p:nvCxnSpPr>
        <p:spPr>
          <a:xfrm>
            <a:off x="5822189" y="1982670"/>
            <a:ext cx="8172" cy="752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851961" y="2734730"/>
            <a:ext cx="59404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851961" y="2742518"/>
            <a:ext cx="0" cy="1296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529697" y="2734730"/>
            <a:ext cx="0" cy="1296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792416" y="2742518"/>
            <a:ext cx="0" cy="1296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ontent Placeholder 2"/>
          <p:cNvSpPr txBox="1">
            <a:spLocks/>
          </p:cNvSpPr>
          <p:nvPr/>
        </p:nvSpPr>
        <p:spPr>
          <a:xfrm>
            <a:off x="4407811" y="1564193"/>
            <a:ext cx="2991182" cy="6613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smtClean="0"/>
              <a:t>Index page </a:t>
            </a:r>
            <a:endParaRPr lang="en-GB" dirty="0"/>
          </a:p>
        </p:txBody>
      </p:sp>
      <p:sp>
        <p:nvSpPr>
          <p:cNvPr id="14" name="Content Placeholder 2"/>
          <p:cNvSpPr txBox="1">
            <a:spLocks/>
          </p:cNvSpPr>
          <p:nvPr/>
        </p:nvSpPr>
        <p:spPr>
          <a:xfrm>
            <a:off x="3680517" y="4207369"/>
            <a:ext cx="1698360" cy="268651"/>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smtClean="0"/>
              <a:t>Interests</a:t>
            </a:r>
            <a:endParaRPr lang="en-GB" dirty="0"/>
          </a:p>
        </p:txBody>
      </p:sp>
      <p:sp>
        <p:nvSpPr>
          <p:cNvPr id="16" name="Content Placeholder 2"/>
          <p:cNvSpPr txBox="1">
            <a:spLocks/>
          </p:cNvSpPr>
          <p:nvPr/>
        </p:nvSpPr>
        <p:spPr>
          <a:xfrm>
            <a:off x="6444148" y="4178365"/>
            <a:ext cx="1698360" cy="268651"/>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smtClean="0"/>
              <a:t>Published</a:t>
            </a:r>
            <a:endParaRPr lang="en-GB" dirty="0"/>
          </a:p>
        </p:txBody>
      </p:sp>
      <p:sp>
        <p:nvSpPr>
          <p:cNvPr id="17" name="Content Placeholder 2"/>
          <p:cNvSpPr txBox="1">
            <a:spLocks/>
          </p:cNvSpPr>
          <p:nvPr/>
        </p:nvSpPr>
        <p:spPr>
          <a:xfrm>
            <a:off x="7943236" y="4181012"/>
            <a:ext cx="1698360" cy="268651"/>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smtClean="0"/>
              <a:t>Industry</a:t>
            </a:r>
            <a:endParaRPr lang="en-GB" dirty="0"/>
          </a:p>
        </p:txBody>
      </p:sp>
      <p:sp>
        <p:nvSpPr>
          <p:cNvPr id="19" name="Content Placeholder 2"/>
          <p:cNvSpPr txBox="1">
            <a:spLocks/>
          </p:cNvSpPr>
          <p:nvPr/>
        </p:nvSpPr>
        <p:spPr>
          <a:xfrm>
            <a:off x="5078182" y="5900060"/>
            <a:ext cx="2427514" cy="45107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GB" dirty="0"/>
          </a:p>
        </p:txBody>
      </p:sp>
      <p:sp>
        <p:nvSpPr>
          <p:cNvPr id="20" name="Content Placeholder 2"/>
          <p:cNvSpPr txBox="1">
            <a:spLocks/>
          </p:cNvSpPr>
          <p:nvPr/>
        </p:nvSpPr>
        <p:spPr>
          <a:xfrm>
            <a:off x="6444148" y="4265142"/>
            <a:ext cx="1698360" cy="268651"/>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GB" dirty="0"/>
          </a:p>
        </p:txBody>
      </p:sp>
      <p:cxnSp>
        <p:nvCxnSpPr>
          <p:cNvPr id="21" name="Straight Arrow Connector 20"/>
          <p:cNvCxnSpPr/>
          <p:nvPr/>
        </p:nvCxnSpPr>
        <p:spPr>
          <a:xfrm>
            <a:off x="7293328" y="2734730"/>
            <a:ext cx="0" cy="1296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695074" y="4748463"/>
            <a:ext cx="6240379" cy="160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822189" y="2734730"/>
            <a:ext cx="0" cy="1296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Content Placeholder 2"/>
          <p:cNvSpPr txBox="1">
            <a:spLocks/>
          </p:cNvSpPr>
          <p:nvPr/>
        </p:nvSpPr>
        <p:spPr>
          <a:xfrm>
            <a:off x="4924435" y="4203078"/>
            <a:ext cx="1698360" cy="268651"/>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smtClean="0"/>
              <a:t>Home</a:t>
            </a:r>
            <a:endParaRPr lang="en-GB" dirty="0"/>
          </a:p>
        </p:txBody>
      </p:sp>
      <p:cxnSp>
        <p:nvCxnSpPr>
          <p:cNvPr id="27" name="Straight Arrow Connector 26"/>
          <p:cNvCxnSpPr>
            <a:stCxn id="3" idx="2"/>
          </p:cNvCxnSpPr>
          <p:nvPr/>
        </p:nvCxnSpPr>
        <p:spPr>
          <a:xfrm flipH="1">
            <a:off x="2851961" y="4512024"/>
            <a:ext cx="1" cy="236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4544405" y="4439834"/>
            <a:ext cx="1" cy="236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5827772" y="4423793"/>
            <a:ext cx="1" cy="236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7319690" y="4439835"/>
            <a:ext cx="1" cy="236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8811603" y="4407751"/>
            <a:ext cx="1" cy="236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3656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TotalTime>
  <Words>134</Words>
  <Application>Microsoft Office PowerPoint</Application>
  <PresentationFormat>Widescreen</PresentationFormat>
  <Paragraphs>37</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Site diagram</vt:lpstr>
    </vt:vector>
  </TitlesOfParts>
  <Company>University of Essex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Almond, Cieran J</dc:creator>
  <cp:lastModifiedBy>Almond, Cieran J</cp:lastModifiedBy>
  <cp:revision>23</cp:revision>
  <dcterms:created xsi:type="dcterms:W3CDTF">2017-11-06T13:03:27Z</dcterms:created>
  <dcterms:modified xsi:type="dcterms:W3CDTF">2017-11-13T13:38:30Z</dcterms:modified>
</cp:coreProperties>
</file>