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5" r:id="rId2"/>
    <p:sldId id="266" r:id="rId3"/>
    <p:sldId id="267" r:id="rId4"/>
    <p:sldId id="256"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5" d="100"/>
          <a:sy n="75" d="100"/>
        </p:scale>
        <p:origin x="-64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320DC-FCAC-48F2-84C9-FAE6C1DF52B8}" type="datetimeFigureOut">
              <a:rPr lang="en-GB" smtClean="0"/>
              <a:t>06/12/2017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454189-5734-4760-BCF3-4F17D824DC7F}" type="slidenum">
              <a:rPr lang="en-GB" smtClean="0"/>
              <a:t>‹#›</a:t>
            </a:fld>
            <a:endParaRPr lang="en-GB"/>
          </a:p>
        </p:txBody>
      </p:sp>
    </p:spTree>
    <p:extLst>
      <p:ext uri="{BB962C8B-B14F-4D97-AF65-F5344CB8AC3E}">
        <p14:creationId xmlns:p14="http://schemas.microsoft.com/office/powerpoint/2010/main" val="1067238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Cieran Almond 1604959</a:t>
            </a:r>
          </a:p>
          <a:p>
            <a:endParaRPr lang="en-GB" dirty="0" smtClean="0"/>
          </a:p>
          <a:p>
            <a:r>
              <a:rPr lang="en-GB" dirty="0" smtClean="0"/>
              <a:t>Site diagram</a:t>
            </a:r>
            <a:r>
              <a:rPr lang="en-GB" baseline="0" dirty="0" smtClean="0"/>
              <a:t> shows connectivity of each page </a:t>
            </a:r>
            <a:r>
              <a:rPr lang="en-GB" baseline="0" smtClean="0"/>
              <a:t>to each other</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F16BEEE-A056-4358-96EC-A872D7F14550}" type="slidenum">
              <a:rPr lang="en-GB" smtClean="0"/>
              <a:t>2</a:t>
            </a:fld>
            <a:endParaRPr lang="en-GB"/>
          </a:p>
        </p:txBody>
      </p:sp>
    </p:spTree>
    <p:extLst>
      <p:ext uri="{BB962C8B-B14F-4D97-AF65-F5344CB8AC3E}">
        <p14:creationId xmlns:p14="http://schemas.microsoft.com/office/powerpoint/2010/main" val="179304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Cieran Almond 1604959</a:t>
            </a:r>
          </a:p>
          <a:p>
            <a:endParaRPr lang="en-GB" dirty="0" smtClean="0"/>
          </a:p>
          <a:p>
            <a:r>
              <a:rPr lang="en-GB" dirty="0" smtClean="0"/>
              <a:t>Site diagram</a:t>
            </a:r>
            <a:r>
              <a:rPr lang="en-GB" baseline="0" dirty="0" smtClean="0"/>
              <a:t> shows connectivity of each page </a:t>
            </a:r>
            <a:r>
              <a:rPr lang="en-GB" baseline="0" smtClean="0"/>
              <a:t>to each other</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F16BEEE-A056-4358-96EC-A872D7F14550}" type="slidenum">
              <a:rPr lang="en-GB" smtClean="0"/>
              <a:t>3</a:t>
            </a:fld>
            <a:endParaRPr lang="en-GB"/>
          </a:p>
        </p:txBody>
      </p:sp>
    </p:spTree>
    <p:extLst>
      <p:ext uri="{BB962C8B-B14F-4D97-AF65-F5344CB8AC3E}">
        <p14:creationId xmlns:p14="http://schemas.microsoft.com/office/powerpoint/2010/main" val="179304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Behind my design choices:</a:t>
            </a:r>
          </a:p>
          <a:p>
            <a:endParaRPr lang="en-GB" dirty="0" smtClean="0"/>
          </a:p>
          <a:p>
            <a:r>
              <a:rPr lang="en-GB" dirty="0" smtClean="0"/>
              <a:t>The background</a:t>
            </a:r>
            <a:r>
              <a:rPr lang="en-GB" baseline="0" dirty="0" smtClean="0"/>
              <a:t> of the site will be light grey, all text will be back besides text inside the circle which will be blue; this will signal to the user that the blue text is for links and navigation. The contact information will remain at the top, as it is the most important piece of information. I decided to group it with my name to draw the users attention to that area, rather than place it in the top right corner for example. Underneath will just feature my name and 2 to 3 keywords describing what I am/do to give the user some information on what the site will be about. Finally the copyright law will be featured in a visible place, but in a much smaller font as to not obscure important information on the site. </a:t>
            </a:r>
            <a:endParaRPr lang="en-GB" dirty="0" smtClean="0"/>
          </a:p>
          <a:p>
            <a:endParaRPr lang="en-GB" dirty="0" smtClean="0"/>
          </a:p>
          <a:p>
            <a:r>
              <a:rPr lang="en-GB" dirty="0" smtClean="0"/>
              <a:t>I wanted</a:t>
            </a:r>
            <a:r>
              <a:rPr lang="en-GB" baseline="0" dirty="0" smtClean="0"/>
              <a:t> an index page that was really simple in design that just presented to the user the key information about myself, prompting them to click on an icon to discover more. The layout is clear, concise with no clashing colours. </a:t>
            </a:r>
            <a:endParaRPr lang="en-GB" dirty="0" smtClean="0"/>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16454189-5734-4760-BCF3-4F17D824DC7F}" type="slidenum">
              <a:rPr lang="en-GB" smtClean="0"/>
              <a:t>4</a:t>
            </a:fld>
            <a:endParaRPr lang="en-GB"/>
          </a:p>
        </p:txBody>
      </p:sp>
    </p:spTree>
    <p:extLst>
      <p:ext uri="{BB962C8B-B14F-4D97-AF65-F5344CB8AC3E}">
        <p14:creationId xmlns:p14="http://schemas.microsoft.com/office/powerpoint/2010/main" val="3252027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Behind my design choices:</a:t>
            </a:r>
          </a:p>
          <a:p>
            <a:endParaRPr lang="en-GB" dirty="0" smtClean="0"/>
          </a:p>
          <a:p>
            <a:r>
              <a:rPr lang="en-GB" dirty="0" smtClean="0"/>
              <a:t>My mobile page in the index will follow</a:t>
            </a:r>
            <a:r>
              <a:rPr lang="en-GB" baseline="0" dirty="0" smtClean="0"/>
              <a:t> this layout, and is based of what I discovered during the research phase of the assignment; when the screen is re-sized to mobile, generally the page is formatted in a vertical scroll way, with no horizontal scroll. The rest of the page will follow the same design principles as the index page, but will not feature an image as it would clutter the page. Removing the image also saves data. Font sizes will scale with the size of the screen to reduce clutter, and therefore will be smaller, and more compact. I will attempt to reduce the amount of text displayed in order to maintain a compact, but concise format that isn’t too long.</a:t>
            </a:r>
            <a:endParaRPr lang="en-GB" dirty="0"/>
          </a:p>
        </p:txBody>
      </p:sp>
      <p:sp>
        <p:nvSpPr>
          <p:cNvPr id="4" name="Slide Number Placeholder 3"/>
          <p:cNvSpPr>
            <a:spLocks noGrp="1"/>
          </p:cNvSpPr>
          <p:nvPr>
            <p:ph type="sldNum" sz="quarter" idx="10"/>
          </p:nvPr>
        </p:nvSpPr>
        <p:spPr/>
        <p:txBody>
          <a:bodyPr/>
          <a:lstStyle/>
          <a:p>
            <a:fld id="{16454189-5734-4760-BCF3-4F17D824DC7F}" type="slidenum">
              <a:rPr lang="en-GB" smtClean="0"/>
              <a:t>5</a:t>
            </a:fld>
            <a:endParaRPr lang="en-GB"/>
          </a:p>
        </p:txBody>
      </p:sp>
    </p:spTree>
    <p:extLst>
      <p:ext uri="{BB962C8B-B14F-4D97-AF65-F5344CB8AC3E}">
        <p14:creationId xmlns:p14="http://schemas.microsoft.com/office/powerpoint/2010/main" val="291290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Behind my design choices:</a:t>
            </a:r>
          </a:p>
          <a:p>
            <a:endParaRPr lang="en-GB" dirty="0" smtClean="0"/>
          </a:p>
          <a:p>
            <a:r>
              <a:rPr lang="en-GB" dirty="0" smtClean="0"/>
              <a:t>The selected page</a:t>
            </a:r>
            <a:r>
              <a:rPr lang="en-GB" baseline="0" dirty="0" smtClean="0"/>
              <a:t> will be very similar to the index page; though the content of the navigation link will be displayed at the top of the page.  I decided to do this because I wanted to try something that was slightly different to conventional layouts, and still think that it doesn’t impact the functionality of the page too much. An image will be displayed if I deem it applicable to the navigation link that is navigated to. </a:t>
            </a:r>
            <a:endParaRPr lang="en-GB" dirty="0" smtClean="0"/>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16454189-5734-4760-BCF3-4F17D824DC7F}" type="slidenum">
              <a:rPr lang="en-GB" smtClean="0"/>
              <a:t>6</a:t>
            </a:fld>
            <a:endParaRPr lang="en-GB"/>
          </a:p>
        </p:txBody>
      </p:sp>
    </p:spTree>
    <p:extLst>
      <p:ext uri="{BB962C8B-B14F-4D97-AF65-F5344CB8AC3E}">
        <p14:creationId xmlns:p14="http://schemas.microsoft.com/office/powerpoint/2010/main" val="1341775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Behind my design choices:</a:t>
            </a:r>
          </a:p>
          <a:p>
            <a:endParaRPr lang="en-GB" dirty="0" smtClean="0"/>
          </a:p>
          <a:p>
            <a:r>
              <a:rPr lang="en-GB" dirty="0" smtClean="0"/>
              <a:t>My mobile page will follow</a:t>
            </a:r>
            <a:r>
              <a:rPr lang="en-GB" baseline="0" dirty="0" smtClean="0"/>
              <a:t> this layout, and is based of what I discovered during the research phase of the assignment; when the screen is re-sized to mobile, generally the page is formatted in a vertical scroll way, with no horizontal scroll. The information will be presented before the navigation buttons as this is what the user is searching for, and therefore shouldn’t have to scroll to the bottom of the page to find this. The rest of the page will follow the same design principles as the mobile index page and </a:t>
            </a:r>
            <a:r>
              <a:rPr lang="en-GB" baseline="0" smtClean="0"/>
              <a:t>will also not </a:t>
            </a:r>
            <a:r>
              <a:rPr lang="en-GB" baseline="0" dirty="0" smtClean="0"/>
              <a:t>feature an image as it would clutter the page. Removing the image also saves data. </a:t>
            </a:r>
            <a:endParaRPr lang="en-GB" dirty="0"/>
          </a:p>
        </p:txBody>
      </p:sp>
      <p:sp>
        <p:nvSpPr>
          <p:cNvPr id="4" name="Slide Number Placeholder 3"/>
          <p:cNvSpPr>
            <a:spLocks noGrp="1"/>
          </p:cNvSpPr>
          <p:nvPr>
            <p:ph type="sldNum" sz="quarter" idx="10"/>
          </p:nvPr>
        </p:nvSpPr>
        <p:spPr/>
        <p:txBody>
          <a:bodyPr/>
          <a:lstStyle/>
          <a:p>
            <a:fld id="{16454189-5734-4760-BCF3-4F17D824DC7F}" type="slidenum">
              <a:rPr lang="en-GB" smtClean="0"/>
              <a:t>7</a:t>
            </a:fld>
            <a:endParaRPr lang="en-GB"/>
          </a:p>
        </p:txBody>
      </p:sp>
    </p:spTree>
    <p:extLst>
      <p:ext uri="{BB962C8B-B14F-4D97-AF65-F5344CB8AC3E}">
        <p14:creationId xmlns:p14="http://schemas.microsoft.com/office/powerpoint/2010/main" val="328246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72BF600-7479-42E0-870A-C05437C9D089}" type="datetimeFigureOut">
              <a:rPr lang="en-GB" smtClean="0"/>
              <a:t>06/12/2017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9B374B-A44B-4381-8FAF-CCAF6774DA48}" type="slidenum">
              <a:rPr lang="en-GB" smtClean="0"/>
              <a:t>‹#›</a:t>
            </a:fld>
            <a:endParaRPr lang="en-GB"/>
          </a:p>
        </p:txBody>
      </p:sp>
    </p:spTree>
    <p:extLst>
      <p:ext uri="{BB962C8B-B14F-4D97-AF65-F5344CB8AC3E}">
        <p14:creationId xmlns:p14="http://schemas.microsoft.com/office/powerpoint/2010/main" val="75972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2BF600-7479-42E0-870A-C05437C9D089}" type="datetimeFigureOut">
              <a:rPr lang="en-GB" smtClean="0"/>
              <a:t>06/12/2017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9B374B-A44B-4381-8FAF-CCAF6774DA48}" type="slidenum">
              <a:rPr lang="en-GB" smtClean="0"/>
              <a:t>‹#›</a:t>
            </a:fld>
            <a:endParaRPr lang="en-GB"/>
          </a:p>
        </p:txBody>
      </p:sp>
    </p:spTree>
    <p:extLst>
      <p:ext uri="{BB962C8B-B14F-4D97-AF65-F5344CB8AC3E}">
        <p14:creationId xmlns:p14="http://schemas.microsoft.com/office/powerpoint/2010/main" val="200904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2BF600-7479-42E0-870A-C05437C9D089}" type="datetimeFigureOut">
              <a:rPr lang="en-GB" smtClean="0"/>
              <a:t>06/12/2017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9B374B-A44B-4381-8FAF-CCAF6774DA48}" type="slidenum">
              <a:rPr lang="en-GB" smtClean="0"/>
              <a:t>‹#›</a:t>
            </a:fld>
            <a:endParaRPr lang="en-GB"/>
          </a:p>
        </p:txBody>
      </p:sp>
    </p:spTree>
    <p:extLst>
      <p:ext uri="{BB962C8B-B14F-4D97-AF65-F5344CB8AC3E}">
        <p14:creationId xmlns:p14="http://schemas.microsoft.com/office/powerpoint/2010/main" val="223362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2BF600-7479-42E0-870A-C05437C9D089}" type="datetimeFigureOut">
              <a:rPr lang="en-GB" smtClean="0"/>
              <a:t>06/12/2017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9B374B-A44B-4381-8FAF-CCAF6774DA48}" type="slidenum">
              <a:rPr lang="en-GB" smtClean="0"/>
              <a:t>‹#›</a:t>
            </a:fld>
            <a:endParaRPr lang="en-GB"/>
          </a:p>
        </p:txBody>
      </p:sp>
    </p:spTree>
    <p:extLst>
      <p:ext uri="{BB962C8B-B14F-4D97-AF65-F5344CB8AC3E}">
        <p14:creationId xmlns:p14="http://schemas.microsoft.com/office/powerpoint/2010/main" val="346402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BF600-7479-42E0-870A-C05437C9D089}" type="datetimeFigureOut">
              <a:rPr lang="en-GB" smtClean="0"/>
              <a:t>06/12/2017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9B374B-A44B-4381-8FAF-CCAF6774DA48}" type="slidenum">
              <a:rPr lang="en-GB" smtClean="0"/>
              <a:t>‹#›</a:t>
            </a:fld>
            <a:endParaRPr lang="en-GB"/>
          </a:p>
        </p:txBody>
      </p:sp>
    </p:spTree>
    <p:extLst>
      <p:ext uri="{BB962C8B-B14F-4D97-AF65-F5344CB8AC3E}">
        <p14:creationId xmlns:p14="http://schemas.microsoft.com/office/powerpoint/2010/main" val="405980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72BF600-7479-42E0-870A-C05437C9D089}" type="datetimeFigureOut">
              <a:rPr lang="en-GB" smtClean="0"/>
              <a:t>06/12/2017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9B374B-A44B-4381-8FAF-CCAF6774DA48}" type="slidenum">
              <a:rPr lang="en-GB" smtClean="0"/>
              <a:t>‹#›</a:t>
            </a:fld>
            <a:endParaRPr lang="en-GB"/>
          </a:p>
        </p:txBody>
      </p:sp>
    </p:spTree>
    <p:extLst>
      <p:ext uri="{BB962C8B-B14F-4D97-AF65-F5344CB8AC3E}">
        <p14:creationId xmlns:p14="http://schemas.microsoft.com/office/powerpoint/2010/main" val="74351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72BF600-7479-42E0-870A-C05437C9D089}" type="datetimeFigureOut">
              <a:rPr lang="en-GB" smtClean="0"/>
              <a:t>06/12/2017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09B374B-A44B-4381-8FAF-CCAF6774DA48}" type="slidenum">
              <a:rPr lang="en-GB" smtClean="0"/>
              <a:t>‹#›</a:t>
            </a:fld>
            <a:endParaRPr lang="en-GB"/>
          </a:p>
        </p:txBody>
      </p:sp>
    </p:spTree>
    <p:extLst>
      <p:ext uri="{BB962C8B-B14F-4D97-AF65-F5344CB8AC3E}">
        <p14:creationId xmlns:p14="http://schemas.microsoft.com/office/powerpoint/2010/main" val="425136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72BF600-7479-42E0-870A-C05437C9D089}" type="datetimeFigureOut">
              <a:rPr lang="en-GB" smtClean="0"/>
              <a:t>06/12/2017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09B374B-A44B-4381-8FAF-CCAF6774DA48}" type="slidenum">
              <a:rPr lang="en-GB" smtClean="0"/>
              <a:t>‹#›</a:t>
            </a:fld>
            <a:endParaRPr lang="en-GB"/>
          </a:p>
        </p:txBody>
      </p:sp>
    </p:spTree>
    <p:extLst>
      <p:ext uri="{BB962C8B-B14F-4D97-AF65-F5344CB8AC3E}">
        <p14:creationId xmlns:p14="http://schemas.microsoft.com/office/powerpoint/2010/main" val="214602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2BF600-7479-42E0-870A-C05437C9D089}" type="datetimeFigureOut">
              <a:rPr lang="en-GB" smtClean="0"/>
              <a:t>06/12/2017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09B374B-A44B-4381-8FAF-CCAF6774DA48}" type="slidenum">
              <a:rPr lang="en-GB" smtClean="0"/>
              <a:t>‹#›</a:t>
            </a:fld>
            <a:endParaRPr lang="en-GB"/>
          </a:p>
        </p:txBody>
      </p:sp>
    </p:spTree>
    <p:extLst>
      <p:ext uri="{BB962C8B-B14F-4D97-AF65-F5344CB8AC3E}">
        <p14:creationId xmlns:p14="http://schemas.microsoft.com/office/powerpoint/2010/main" val="351947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BF600-7479-42E0-870A-C05437C9D089}" type="datetimeFigureOut">
              <a:rPr lang="en-GB" smtClean="0"/>
              <a:t>06/12/2017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9B374B-A44B-4381-8FAF-CCAF6774DA48}" type="slidenum">
              <a:rPr lang="en-GB" smtClean="0"/>
              <a:t>‹#›</a:t>
            </a:fld>
            <a:endParaRPr lang="en-GB"/>
          </a:p>
        </p:txBody>
      </p:sp>
    </p:spTree>
    <p:extLst>
      <p:ext uri="{BB962C8B-B14F-4D97-AF65-F5344CB8AC3E}">
        <p14:creationId xmlns:p14="http://schemas.microsoft.com/office/powerpoint/2010/main" val="22244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BF600-7479-42E0-870A-C05437C9D089}" type="datetimeFigureOut">
              <a:rPr lang="en-GB" smtClean="0"/>
              <a:t>06/12/2017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9B374B-A44B-4381-8FAF-CCAF6774DA48}" type="slidenum">
              <a:rPr lang="en-GB" smtClean="0"/>
              <a:t>‹#›</a:t>
            </a:fld>
            <a:endParaRPr lang="en-GB"/>
          </a:p>
        </p:txBody>
      </p:sp>
    </p:spTree>
    <p:extLst>
      <p:ext uri="{BB962C8B-B14F-4D97-AF65-F5344CB8AC3E}">
        <p14:creationId xmlns:p14="http://schemas.microsoft.com/office/powerpoint/2010/main" val="259660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BF600-7479-42E0-870A-C05437C9D089}" type="datetimeFigureOut">
              <a:rPr lang="en-GB" smtClean="0"/>
              <a:t>06/12/2017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B374B-A44B-4381-8FAF-CCAF6774DA48}" type="slidenum">
              <a:rPr lang="en-GB" smtClean="0"/>
              <a:t>‹#›</a:t>
            </a:fld>
            <a:endParaRPr lang="en-GB"/>
          </a:p>
        </p:txBody>
      </p:sp>
    </p:spTree>
    <p:extLst>
      <p:ext uri="{BB962C8B-B14F-4D97-AF65-F5344CB8AC3E}">
        <p14:creationId xmlns:p14="http://schemas.microsoft.com/office/powerpoint/2010/main" val="1911328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Cieran</a:t>
            </a:r>
            <a:r>
              <a:rPr lang="en-GB" smtClean="0"/>
              <a:t> Almond - 1604959</a:t>
            </a:r>
            <a:endParaRPr lang="en-GB"/>
          </a:p>
        </p:txBody>
      </p:sp>
    </p:spTree>
    <p:extLst>
      <p:ext uri="{BB962C8B-B14F-4D97-AF65-F5344CB8AC3E}">
        <p14:creationId xmlns:p14="http://schemas.microsoft.com/office/powerpoint/2010/main" val="3067819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Site diagram</a:t>
            </a:r>
            <a:endParaRPr lang="en-GB" dirty="0"/>
          </a:p>
        </p:txBody>
      </p:sp>
      <p:sp>
        <p:nvSpPr>
          <p:cNvPr id="3" name="Content Placeholder 2"/>
          <p:cNvSpPr>
            <a:spLocks noGrp="1"/>
          </p:cNvSpPr>
          <p:nvPr>
            <p:ph idx="1"/>
          </p:nvPr>
        </p:nvSpPr>
        <p:spPr>
          <a:xfrm>
            <a:off x="2002782" y="4209348"/>
            <a:ext cx="1698360" cy="268651"/>
          </a:xfrm>
        </p:spPr>
        <p:txBody>
          <a:bodyPr>
            <a:normAutofit fontScale="55000" lnSpcReduction="20000"/>
          </a:bodyPr>
          <a:lstStyle/>
          <a:p>
            <a:pPr marL="0" indent="0" algn="ctr">
              <a:buNone/>
            </a:pPr>
            <a:r>
              <a:rPr lang="en-GB" dirty="0" smtClean="0"/>
              <a:t>Home</a:t>
            </a:r>
            <a:endParaRPr lang="en-GB" dirty="0"/>
          </a:p>
        </p:txBody>
      </p:sp>
      <p:cxnSp>
        <p:nvCxnSpPr>
          <p:cNvPr id="5" name="Straight Connector 4"/>
          <p:cNvCxnSpPr/>
          <p:nvPr/>
        </p:nvCxnSpPr>
        <p:spPr>
          <a:xfrm>
            <a:off x="5822189" y="1982670"/>
            <a:ext cx="8172" cy="752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51961" y="2734730"/>
            <a:ext cx="5940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51961" y="2742518"/>
            <a:ext cx="0" cy="129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529697" y="2734730"/>
            <a:ext cx="0" cy="129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792416" y="2742518"/>
            <a:ext cx="0" cy="129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4407811" y="1564193"/>
            <a:ext cx="2991182" cy="661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Index page </a:t>
            </a:r>
            <a:endParaRPr lang="en-GB" dirty="0"/>
          </a:p>
        </p:txBody>
      </p:sp>
      <p:sp>
        <p:nvSpPr>
          <p:cNvPr id="14" name="Content Placeholder 2"/>
          <p:cNvSpPr txBox="1">
            <a:spLocks/>
          </p:cNvSpPr>
          <p:nvPr/>
        </p:nvSpPr>
        <p:spPr>
          <a:xfrm>
            <a:off x="3680517" y="4214678"/>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About</a:t>
            </a:r>
            <a:endParaRPr lang="en-GB" dirty="0"/>
          </a:p>
        </p:txBody>
      </p:sp>
      <p:sp>
        <p:nvSpPr>
          <p:cNvPr id="16" name="Content Placeholder 2"/>
          <p:cNvSpPr txBox="1">
            <a:spLocks/>
          </p:cNvSpPr>
          <p:nvPr/>
        </p:nvSpPr>
        <p:spPr>
          <a:xfrm>
            <a:off x="6444148" y="4139100"/>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Modules</a:t>
            </a:r>
            <a:endParaRPr lang="en-GB" dirty="0"/>
          </a:p>
        </p:txBody>
      </p:sp>
      <p:sp>
        <p:nvSpPr>
          <p:cNvPr id="17" name="Content Placeholder 2"/>
          <p:cNvSpPr txBox="1">
            <a:spLocks/>
          </p:cNvSpPr>
          <p:nvPr/>
        </p:nvSpPr>
        <p:spPr>
          <a:xfrm>
            <a:off x="7962424" y="4130816"/>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Work</a:t>
            </a:r>
            <a:endParaRPr lang="en-GB" dirty="0"/>
          </a:p>
        </p:txBody>
      </p:sp>
      <p:sp>
        <p:nvSpPr>
          <p:cNvPr id="19" name="Content Placeholder 2"/>
          <p:cNvSpPr txBox="1">
            <a:spLocks/>
          </p:cNvSpPr>
          <p:nvPr/>
        </p:nvSpPr>
        <p:spPr>
          <a:xfrm>
            <a:off x="5078182" y="5900060"/>
            <a:ext cx="2427514" cy="4510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GB" dirty="0"/>
          </a:p>
        </p:txBody>
      </p:sp>
      <p:sp>
        <p:nvSpPr>
          <p:cNvPr id="20" name="Content Placeholder 2"/>
          <p:cNvSpPr txBox="1">
            <a:spLocks/>
          </p:cNvSpPr>
          <p:nvPr/>
        </p:nvSpPr>
        <p:spPr>
          <a:xfrm>
            <a:off x="6444148" y="4265142"/>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GB" dirty="0"/>
          </a:p>
        </p:txBody>
      </p:sp>
      <p:cxnSp>
        <p:nvCxnSpPr>
          <p:cNvPr id="21" name="Straight Arrow Connector 20"/>
          <p:cNvCxnSpPr/>
          <p:nvPr/>
        </p:nvCxnSpPr>
        <p:spPr>
          <a:xfrm>
            <a:off x="7293328" y="2734730"/>
            <a:ext cx="0" cy="129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695074" y="4748463"/>
            <a:ext cx="6240379" cy="160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22189" y="2734730"/>
            <a:ext cx="0" cy="129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5037420" y="4178364"/>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Hobbies</a:t>
            </a:r>
            <a:endParaRPr lang="en-GB" dirty="0"/>
          </a:p>
        </p:txBody>
      </p:sp>
      <p:cxnSp>
        <p:nvCxnSpPr>
          <p:cNvPr id="27" name="Straight Arrow Connector 26"/>
          <p:cNvCxnSpPr>
            <a:stCxn id="3" idx="2"/>
          </p:cNvCxnSpPr>
          <p:nvPr/>
        </p:nvCxnSpPr>
        <p:spPr>
          <a:xfrm flipH="1">
            <a:off x="2851961" y="4477999"/>
            <a:ext cx="1" cy="23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544405" y="4439834"/>
            <a:ext cx="1" cy="23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827772" y="4423793"/>
            <a:ext cx="1" cy="23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319690" y="4439835"/>
            <a:ext cx="1" cy="23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811603" y="4407751"/>
            <a:ext cx="1" cy="23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25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Network Diagram</a:t>
            </a:r>
            <a:endParaRPr lang="en-GB" dirty="0"/>
          </a:p>
        </p:txBody>
      </p:sp>
      <p:sp>
        <p:nvSpPr>
          <p:cNvPr id="3" name="Content Placeholder 2"/>
          <p:cNvSpPr>
            <a:spLocks noGrp="1"/>
          </p:cNvSpPr>
          <p:nvPr>
            <p:ph idx="1"/>
          </p:nvPr>
        </p:nvSpPr>
        <p:spPr>
          <a:xfrm>
            <a:off x="4989141" y="2725518"/>
            <a:ext cx="1698360" cy="268651"/>
          </a:xfrm>
        </p:spPr>
        <p:txBody>
          <a:bodyPr>
            <a:normAutofit fontScale="55000" lnSpcReduction="20000"/>
          </a:bodyPr>
          <a:lstStyle/>
          <a:p>
            <a:pPr marL="0" indent="0" algn="ctr">
              <a:buNone/>
            </a:pPr>
            <a:r>
              <a:rPr lang="en-GB" dirty="0" smtClean="0"/>
              <a:t>Home</a:t>
            </a:r>
            <a:endParaRPr lang="en-GB" dirty="0"/>
          </a:p>
        </p:txBody>
      </p:sp>
      <p:sp>
        <p:nvSpPr>
          <p:cNvPr id="14" name="Content Placeholder 2"/>
          <p:cNvSpPr txBox="1">
            <a:spLocks/>
          </p:cNvSpPr>
          <p:nvPr/>
        </p:nvSpPr>
        <p:spPr>
          <a:xfrm>
            <a:off x="2156517" y="2769306"/>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About</a:t>
            </a:r>
            <a:endParaRPr lang="en-GB" dirty="0"/>
          </a:p>
        </p:txBody>
      </p:sp>
      <p:sp>
        <p:nvSpPr>
          <p:cNvPr id="16" name="Content Placeholder 2"/>
          <p:cNvSpPr txBox="1">
            <a:spLocks/>
          </p:cNvSpPr>
          <p:nvPr/>
        </p:nvSpPr>
        <p:spPr>
          <a:xfrm>
            <a:off x="7647306" y="4900260"/>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Modules</a:t>
            </a:r>
            <a:endParaRPr lang="en-GB" dirty="0"/>
          </a:p>
        </p:txBody>
      </p:sp>
      <p:sp>
        <p:nvSpPr>
          <p:cNvPr id="17" name="Content Placeholder 2"/>
          <p:cNvSpPr txBox="1">
            <a:spLocks/>
          </p:cNvSpPr>
          <p:nvPr/>
        </p:nvSpPr>
        <p:spPr>
          <a:xfrm>
            <a:off x="7505696" y="2769307"/>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Work</a:t>
            </a:r>
            <a:endParaRPr lang="en-GB" dirty="0"/>
          </a:p>
        </p:txBody>
      </p:sp>
      <p:sp>
        <p:nvSpPr>
          <p:cNvPr id="19" name="Content Placeholder 2"/>
          <p:cNvSpPr txBox="1">
            <a:spLocks/>
          </p:cNvSpPr>
          <p:nvPr/>
        </p:nvSpPr>
        <p:spPr>
          <a:xfrm>
            <a:off x="5078182" y="5900060"/>
            <a:ext cx="2427514" cy="4510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GB" dirty="0"/>
          </a:p>
        </p:txBody>
      </p:sp>
      <p:sp>
        <p:nvSpPr>
          <p:cNvPr id="25" name="Content Placeholder 2"/>
          <p:cNvSpPr txBox="1">
            <a:spLocks/>
          </p:cNvSpPr>
          <p:nvPr/>
        </p:nvSpPr>
        <p:spPr>
          <a:xfrm>
            <a:off x="2156517" y="4900259"/>
            <a:ext cx="1698360" cy="26865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Hobbies</a:t>
            </a:r>
            <a:endParaRPr lang="en-GB" dirty="0"/>
          </a:p>
        </p:txBody>
      </p:sp>
      <p:sp>
        <p:nvSpPr>
          <p:cNvPr id="4" name="Flowchart: Decision 3"/>
          <p:cNvSpPr/>
          <p:nvPr/>
        </p:nvSpPr>
        <p:spPr>
          <a:xfrm>
            <a:off x="4170947" y="3545305"/>
            <a:ext cx="3334749" cy="85023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14" idx="2"/>
            <a:endCxn id="4" idx="1"/>
          </p:cNvCxnSpPr>
          <p:nvPr/>
        </p:nvCxnSpPr>
        <p:spPr>
          <a:xfrm>
            <a:off x="3005697" y="3037957"/>
            <a:ext cx="1165250" cy="932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flipV="1">
            <a:off x="3288632" y="3970421"/>
            <a:ext cx="882315" cy="1064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2"/>
            <a:endCxn id="4" idx="0"/>
          </p:cNvCxnSpPr>
          <p:nvPr/>
        </p:nvCxnSpPr>
        <p:spPr>
          <a:xfrm>
            <a:off x="5838321" y="2994169"/>
            <a:ext cx="1" cy="55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2"/>
            <a:endCxn id="4" idx="3"/>
          </p:cNvCxnSpPr>
          <p:nvPr/>
        </p:nvCxnSpPr>
        <p:spPr>
          <a:xfrm flipH="1">
            <a:off x="7505696" y="3037958"/>
            <a:ext cx="849180" cy="932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0"/>
            <a:endCxn id="4" idx="3"/>
          </p:cNvCxnSpPr>
          <p:nvPr/>
        </p:nvCxnSpPr>
        <p:spPr>
          <a:xfrm flipH="1" flipV="1">
            <a:off x="7505696" y="3970421"/>
            <a:ext cx="990790" cy="929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34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914274" cy="338554"/>
          </a:xfrm>
          <a:prstGeom prst="rect">
            <a:avLst/>
          </a:prstGeom>
          <a:noFill/>
        </p:spPr>
        <p:txBody>
          <a:bodyPr wrap="square" rtlCol="0">
            <a:spAutoFit/>
          </a:bodyPr>
          <a:lstStyle/>
          <a:p>
            <a:r>
              <a:rPr lang="en-GB" sz="1600" dirty="0" smtClean="0"/>
              <a:t>(This will be the index page on desktop)</a:t>
            </a:r>
            <a:endParaRPr lang="en-GB" sz="1600" dirty="0"/>
          </a:p>
        </p:txBody>
      </p:sp>
      <p:sp>
        <p:nvSpPr>
          <p:cNvPr id="5" name="TextBox 4"/>
          <p:cNvSpPr txBox="1"/>
          <p:nvPr/>
        </p:nvSpPr>
        <p:spPr>
          <a:xfrm>
            <a:off x="0" y="460574"/>
            <a:ext cx="3705726" cy="1446550"/>
          </a:xfrm>
          <a:prstGeom prst="rect">
            <a:avLst/>
          </a:prstGeom>
          <a:noFill/>
        </p:spPr>
        <p:txBody>
          <a:bodyPr wrap="square" rtlCol="0">
            <a:spAutoFit/>
          </a:bodyPr>
          <a:lstStyle/>
          <a:p>
            <a:pPr algn="ctr"/>
            <a:r>
              <a:rPr lang="en-GB" sz="2400" dirty="0" smtClean="0"/>
              <a:t>Contact: email</a:t>
            </a:r>
            <a:endParaRPr lang="en-GB" sz="3600" dirty="0" smtClean="0"/>
          </a:p>
          <a:p>
            <a:pPr algn="ctr"/>
            <a:r>
              <a:rPr lang="en-GB" sz="3600" dirty="0" smtClean="0"/>
              <a:t>Cieran Almond</a:t>
            </a:r>
          </a:p>
          <a:p>
            <a:pPr algn="ctr"/>
            <a:r>
              <a:rPr lang="en-GB" sz="2800" dirty="0" smtClean="0"/>
              <a:t>Designer//Creator</a:t>
            </a:r>
            <a:endParaRPr lang="en-GB" sz="2800" dirty="0"/>
          </a:p>
        </p:txBody>
      </p:sp>
      <p:sp>
        <p:nvSpPr>
          <p:cNvPr id="6" name="Oval 5"/>
          <p:cNvSpPr/>
          <p:nvPr/>
        </p:nvSpPr>
        <p:spPr>
          <a:xfrm>
            <a:off x="1130969" y="2727158"/>
            <a:ext cx="1652336" cy="162025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n>
                  <a:solidFill>
                    <a:schemeClr val="tx1">
                      <a:lumMod val="85000"/>
                      <a:lumOff val="15000"/>
                    </a:schemeClr>
                  </a:solidFill>
                </a:ln>
                <a:solidFill>
                  <a:schemeClr val="tx1"/>
                </a:solidFill>
              </a:rPr>
              <a:t>Home</a:t>
            </a:r>
            <a:endParaRPr lang="en-GB" b="1" dirty="0">
              <a:ln>
                <a:solidFill>
                  <a:schemeClr val="tx1">
                    <a:lumMod val="85000"/>
                    <a:lumOff val="15000"/>
                  </a:schemeClr>
                </a:solidFill>
              </a:ln>
              <a:solidFill>
                <a:schemeClr val="tx1"/>
              </a:solidFill>
            </a:endParaRPr>
          </a:p>
        </p:txBody>
      </p:sp>
      <p:sp>
        <p:nvSpPr>
          <p:cNvPr id="9" name="Oval 8"/>
          <p:cNvSpPr/>
          <p:nvPr/>
        </p:nvSpPr>
        <p:spPr>
          <a:xfrm>
            <a:off x="5426242" y="2727158"/>
            <a:ext cx="1652336" cy="162025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a:solidFill>
                    <a:schemeClr val="tx1">
                      <a:lumMod val="85000"/>
                      <a:lumOff val="15000"/>
                    </a:schemeClr>
                  </a:solidFill>
                </a:ln>
                <a:solidFill>
                  <a:schemeClr val="tx1"/>
                </a:solidFill>
              </a:rPr>
              <a:t>Modules</a:t>
            </a:r>
            <a:endParaRPr lang="en-GB" dirty="0">
              <a:ln>
                <a:solidFill>
                  <a:schemeClr val="tx1">
                    <a:lumMod val="85000"/>
                    <a:lumOff val="15000"/>
                  </a:schemeClr>
                </a:solidFill>
              </a:ln>
              <a:solidFill>
                <a:schemeClr val="tx1"/>
              </a:solidFill>
            </a:endParaRPr>
          </a:p>
        </p:txBody>
      </p:sp>
      <p:sp>
        <p:nvSpPr>
          <p:cNvPr id="10" name="Oval 9"/>
          <p:cNvSpPr/>
          <p:nvPr/>
        </p:nvSpPr>
        <p:spPr>
          <a:xfrm>
            <a:off x="7591926" y="2727158"/>
            <a:ext cx="1652336" cy="162025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a:solidFill>
                    <a:schemeClr val="tx1">
                      <a:lumMod val="85000"/>
                      <a:lumOff val="15000"/>
                    </a:schemeClr>
                  </a:solidFill>
                </a:ln>
                <a:solidFill>
                  <a:schemeClr val="tx1"/>
                </a:solidFill>
                <a:latin typeface="Source Sans Pro" panose="020B0503030403020204" pitchFamily="34" charset="0"/>
              </a:rPr>
              <a:t>Hobbies</a:t>
            </a:r>
            <a:endParaRPr lang="en-GB" dirty="0">
              <a:ln>
                <a:solidFill>
                  <a:schemeClr val="tx1">
                    <a:lumMod val="85000"/>
                    <a:lumOff val="15000"/>
                  </a:schemeClr>
                </a:solidFill>
              </a:ln>
              <a:solidFill>
                <a:schemeClr val="tx1"/>
              </a:solidFill>
              <a:latin typeface="Source Sans Pro" panose="020B0503030403020204" pitchFamily="34" charset="0"/>
            </a:endParaRPr>
          </a:p>
        </p:txBody>
      </p:sp>
      <p:sp>
        <p:nvSpPr>
          <p:cNvPr id="11" name="Oval 10"/>
          <p:cNvSpPr/>
          <p:nvPr/>
        </p:nvSpPr>
        <p:spPr>
          <a:xfrm>
            <a:off x="9757611" y="2727158"/>
            <a:ext cx="1652336" cy="162025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a:solidFill>
                    <a:schemeClr val="tx1">
                      <a:lumMod val="85000"/>
                      <a:lumOff val="15000"/>
                    </a:schemeClr>
                  </a:solidFill>
                </a:ln>
                <a:solidFill>
                  <a:schemeClr val="tx1"/>
                </a:solidFill>
                <a:latin typeface="Source Sans Pro" panose="020B0503030403020204" pitchFamily="34" charset="0"/>
              </a:rPr>
              <a:t>Work</a:t>
            </a:r>
            <a:endParaRPr lang="en-GB" dirty="0">
              <a:ln>
                <a:solidFill>
                  <a:schemeClr val="tx1">
                    <a:lumMod val="85000"/>
                    <a:lumOff val="15000"/>
                  </a:schemeClr>
                </a:solidFill>
              </a:ln>
              <a:solidFill>
                <a:schemeClr val="tx1"/>
              </a:solidFill>
              <a:latin typeface="Source Sans Pro" panose="020B0503030403020204" pitchFamily="34" charset="0"/>
            </a:endParaRPr>
          </a:p>
        </p:txBody>
      </p:sp>
      <p:sp>
        <p:nvSpPr>
          <p:cNvPr id="12" name="Oval 11"/>
          <p:cNvSpPr/>
          <p:nvPr/>
        </p:nvSpPr>
        <p:spPr>
          <a:xfrm>
            <a:off x="3210426" y="2727158"/>
            <a:ext cx="1652336" cy="162025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a:solidFill>
                    <a:schemeClr val="tx1">
                      <a:lumMod val="85000"/>
                      <a:lumOff val="15000"/>
                    </a:schemeClr>
                  </a:solidFill>
                </a:ln>
                <a:solidFill>
                  <a:schemeClr val="tx1"/>
                </a:solidFill>
              </a:rPr>
              <a:t>About</a:t>
            </a:r>
            <a:endParaRPr lang="en-GB" dirty="0">
              <a:ln>
                <a:solidFill>
                  <a:schemeClr val="tx1">
                    <a:lumMod val="85000"/>
                    <a:lumOff val="15000"/>
                  </a:schemeClr>
                </a:solidFill>
              </a:ln>
              <a:solidFill>
                <a:schemeClr val="tx1"/>
              </a:solidFill>
            </a:endParaRPr>
          </a:p>
        </p:txBody>
      </p:sp>
      <p:sp>
        <p:nvSpPr>
          <p:cNvPr id="3" name="TextBox 2"/>
          <p:cNvSpPr txBox="1"/>
          <p:nvPr/>
        </p:nvSpPr>
        <p:spPr>
          <a:xfrm>
            <a:off x="832003" y="2083224"/>
            <a:ext cx="3096126" cy="646331"/>
          </a:xfrm>
          <a:prstGeom prst="rect">
            <a:avLst/>
          </a:prstGeom>
          <a:noFill/>
        </p:spPr>
        <p:txBody>
          <a:bodyPr wrap="square" rtlCol="0">
            <a:spAutoFit/>
          </a:bodyPr>
          <a:lstStyle/>
          <a:p>
            <a:r>
              <a:rPr lang="en-GB" dirty="0" smtClean="0"/>
              <a:t>(copyright law here</a:t>
            </a:r>
            <a:r>
              <a:rPr lang="en-GB" dirty="0" smtClean="0"/>
              <a:t>)</a:t>
            </a:r>
          </a:p>
          <a:p>
            <a:r>
              <a:rPr lang="en-GB" dirty="0" smtClean="0"/>
              <a:t>(page update here)</a:t>
            </a:r>
            <a:endParaRPr lang="en-GB" dirty="0"/>
          </a:p>
        </p:txBody>
      </p:sp>
      <p:sp>
        <p:nvSpPr>
          <p:cNvPr id="8" name="TextBox 7"/>
          <p:cNvSpPr txBox="1"/>
          <p:nvPr/>
        </p:nvSpPr>
        <p:spPr>
          <a:xfrm>
            <a:off x="10250905" y="338554"/>
            <a:ext cx="1620253" cy="400110"/>
          </a:xfrm>
          <a:prstGeom prst="rect">
            <a:avLst/>
          </a:prstGeom>
          <a:noFill/>
        </p:spPr>
        <p:txBody>
          <a:bodyPr wrap="square" rtlCol="0">
            <a:spAutoFit/>
          </a:bodyPr>
          <a:lstStyle/>
          <a:p>
            <a:r>
              <a:rPr lang="en-GB" sz="2000" dirty="0" smtClean="0"/>
              <a:t>(Image here)</a:t>
            </a:r>
            <a:endParaRPr lang="en-GB" sz="2000" dirty="0"/>
          </a:p>
        </p:txBody>
      </p:sp>
    </p:spTree>
    <p:extLst>
      <p:ext uri="{BB962C8B-B14F-4D97-AF65-F5344CB8AC3E}">
        <p14:creationId xmlns:p14="http://schemas.microsoft.com/office/powerpoint/2010/main" val="3398626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86765" y="-15512"/>
            <a:ext cx="1672389" cy="238205"/>
          </a:xfrm>
        </p:spPr>
        <p:txBody>
          <a:bodyPr>
            <a:normAutofit fontScale="55000" lnSpcReduction="20000"/>
          </a:bodyPr>
          <a:lstStyle/>
          <a:p>
            <a:r>
              <a:rPr lang="en-GB" dirty="0" smtClean="0"/>
              <a:t>CONTACT</a:t>
            </a:r>
            <a:endParaRPr lang="en-GB" dirty="0"/>
          </a:p>
        </p:txBody>
      </p:sp>
      <p:sp>
        <p:nvSpPr>
          <p:cNvPr id="4" name="TextBox 3"/>
          <p:cNvSpPr txBox="1"/>
          <p:nvPr/>
        </p:nvSpPr>
        <p:spPr>
          <a:xfrm>
            <a:off x="0" y="0"/>
            <a:ext cx="3914274" cy="338554"/>
          </a:xfrm>
          <a:prstGeom prst="rect">
            <a:avLst/>
          </a:prstGeom>
          <a:noFill/>
        </p:spPr>
        <p:txBody>
          <a:bodyPr wrap="square" rtlCol="0">
            <a:spAutoFit/>
          </a:bodyPr>
          <a:lstStyle/>
          <a:p>
            <a:r>
              <a:rPr lang="en-GB" sz="1600" dirty="0" smtClean="0"/>
              <a:t>(This will be the index page on mobile)</a:t>
            </a:r>
            <a:endParaRPr lang="en-GB" sz="1600" dirty="0"/>
          </a:p>
        </p:txBody>
      </p:sp>
      <p:sp>
        <p:nvSpPr>
          <p:cNvPr id="5" name="TextBox 4"/>
          <p:cNvSpPr txBox="1"/>
          <p:nvPr/>
        </p:nvSpPr>
        <p:spPr>
          <a:xfrm>
            <a:off x="4965574" y="0"/>
            <a:ext cx="2255265" cy="1585049"/>
          </a:xfrm>
          <a:prstGeom prst="rect">
            <a:avLst/>
          </a:prstGeom>
          <a:noFill/>
        </p:spPr>
        <p:txBody>
          <a:bodyPr wrap="square" rtlCol="0">
            <a:spAutoFit/>
          </a:bodyPr>
          <a:lstStyle/>
          <a:p>
            <a:endParaRPr lang="en-GB" sz="1400" dirty="0"/>
          </a:p>
          <a:p>
            <a:pPr algn="ctr"/>
            <a:r>
              <a:rPr lang="en-GB" sz="1100" dirty="0" smtClean="0"/>
              <a:t>Designer//Creator</a:t>
            </a:r>
          </a:p>
          <a:p>
            <a:pPr algn="ctr"/>
            <a:endParaRPr lang="en-GB" sz="1100" dirty="0" smtClean="0"/>
          </a:p>
          <a:p>
            <a:pPr algn="ctr"/>
            <a:r>
              <a:rPr lang="en-GB" sz="1100" dirty="0" smtClean="0"/>
              <a:t>Cieran Almond</a:t>
            </a:r>
          </a:p>
          <a:p>
            <a:pPr algn="ctr"/>
            <a:r>
              <a:rPr lang="en-GB" sz="1100" dirty="0" smtClean="0"/>
              <a:t>(copyright law here</a:t>
            </a:r>
            <a:r>
              <a:rPr lang="en-GB" sz="1100" dirty="0" smtClean="0"/>
              <a:t>)</a:t>
            </a:r>
          </a:p>
          <a:p>
            <a:pPr algn="ctr"/>
            <a:r>
              <a:rPr lang="en-GB" sz="1100" dirty="0" smtClean="0"/>
              <a:t>(page update here)</a:t>
            </a:r>
            <a:endParaRPr lang="en-GB" sz="1100" dirty="0" smtClean="0"/>
          </a:p>
          <a:p>
            <a:pPr algn="ctr"/>
            <a:endParaRPr lang="en-GB" sz="1400" dirty="0"/>
          </a:p>
          <a:p>
            <a:pPr algn="ctr"/>
            <a:endParaRPr lang="en-GB" sz="1400" dirty="0"/>
          </a:p>
        </p:txBody>
      </p:sp>
      <p:sp>
        <p:nvSpPr>
          <p:cNvPr id="6" name="Oval 5"/>
          <p:cNvSpPr/>
          <p:nvPr/>
        </p:nvSpPr>
        <p:spPr>
          <a:xfrm>
            <a:off x="5603026" y="1102576"/>
            <a:ext cx="965620" cy="8752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n>
                  <a:solidFill>
                    <a:schemeClr val="tx1">
                      <a:lumMod val="85000"/>
                      <a:lumOff val="15000"/>
                    </a:schemeClr>
                  </a:solidFill>
                </a:ln>
                <a:solidFill>
                  <a:schemeClr val="tx1"/>
                </a:solidFill>
              </a:rPr>
              <a:t>Home</a:t>
            </a:r>
            <a:endParaRPr lang="en-GB" dirty="0">
              <a:ln>
                <a:solidFill>
                  <a:schemeClr val="tx1">
                    <a:lumMod val="85000"/>
                    <a:lumOff val="15000"/>
                  </a:schemeClr>
                </a:solidFill>
              </a:ln>
              <a:solidFill>
                <a:schemeClr val="tx1"/>
              </a:solidFill>
            </a:endParaRPr>
          </a:p>
        </p:txBody>
      </p:sp>
      <p:sp>
        <p:nvSpPr>
          <p:cNvPr id="9" name="Oval 8"/>
          <p:cNvSpPr/>
          <p:nvPr/>
        </p:nvSpPr>
        <p:spPr>
          <a:xfrm>
            <a:off x="5603026" y="2998378"/>
            <a:ext cx="965620" cy="8752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ln>
                  <a:solidFill>
                    <a:schemeClr val="tx1">
                      <a:lumMod val="85000"/>
                      <a:lumOff val="15000"/>
                    </a:schemeClr>
                  </a:solidFill>
                </a:ln>
                <a:solidFill>
                  <a:schemeClr val="tx1"/>
                </a:solidFill>
              </a:rPr>
              <a:t>Modules</a:t>
            </a:r>
            <a:endParaRPr lang="en-GB" sz="1100" dirty="0">
              <a:ln>
                <a:solidFill>
                  <a:schemeClr val="tx1">
                    <a:lumMod val="85000"/>
                    <a:lumOff val="15000"/>
                  </a:schemeClr>
                </a:solidFill>
              </a:ln>
              <a:solidFill>
                <a:schemeClr val="tx1"/>
              </a:solidFill>
            </a:endParaRPr>
          </a:p>
        </p:txBody>
      </p:sp>
      <p:sp>
        <p:nvSpPr>
          <p:cNvPr id="10" name="Oval 9"/>
          <p:cNvSpPr/>
          <p:nvPr/>
        </p:nvSpPr>
        <p:spPr>
          <a:xfrm>
            <a:off x="5602052" y="3946279"/>
            <a:ext cx="965620" cy="8752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ln>
                  <a:solidFill>
                    <a:schemeClr val="tx1">
                      <a:lumMod val="85000"/>
                      <a:lumOff val="15000"/>
                    </a:schemeClr>
                  </a:solidFill>
                </a:ln>
                <a:solidFill>
                  <a:schemeClr val="bg1"/>
                </a:solidFill>
                <a:latin typeface="Source Sans Pro" panose="020B0503030403020204" pitchFamily="34" charset="0"/>
              </a:rPr>
              <a:t>Hobbies</a:t>
            </a:r>
            <a:endParaRPr lang="en-GB" sz="1600" dirty="0">
              <a:ln>
                <a:solidFill>
                  <a:schemeClr val="tx1">
                    <a:lumMod val="85000"/>
                    <a:lumOff val="15000"/>
                  </a:schemeClr>
                </a:solidFill>
              </a:ln>
              <a:solidFill>
                <a:schemeClr val="bg1"/>
              </a:solidFill>
              <a:latin typeface="Source Sans Pro" panose="020B0503030403020204" pitchFamily="34" charset="0"/>
            </a:endParaRPr>
          </a:p>
        </p:txBody>
      </p:sp>
      <p:sp>
        <p:nvSpPr>
          <p:cNvPr id="11" name="Oval 10"/>
          <p:cNvSpPr/>
          <p:nvPr/>
        </p:nvSpPr>
        <p:spPr>
          <a:xfrm>
            <a:off x="5610397" y="4894180"/>
            <a:ext cx="965620" cy="8752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ln>
                  <a:solidFill>
                    <a:schemeClr val="tx1">
                      <a:lumMod val="85000"/>
                      <a:lumOff val="15000"/>
                    </a:schemeClr>
                  </a:solidFill>
                </a:ln>
                <a:solidFill>
                  <a:schemeClr val="tx1"/>
                </a:solidFill>
                <a:latin typeface="Source Sans Pro" panose="020B0503030403020204" pitchFamily="34" charset="0"/>
              </a:rPr>
              <a:t>Work</a:t>
            </a:r>
            <a:endParaRPr lang="en-GB" sz="1400" dirty="0">
              <a:ln>
                <a:solidFill>
                  <a:schemeClr val="tx1">
                    <a:lumMod val="85000"/>
                    <a:lumOff val="15000"/>
                  </a:schemeClr>
                </a:solidFill>
              </a:ln>
              <a:solidFill>
                <a:schemeClr val="tx1"/>
              </a:solidFill>
              <a:latin typeface="Source Sans Pro" panose="020B0503030403020204" pitchFamily="34" charset="0"/>
            </a:endParaRPr>
          </a:p>
        </p:txBody>
      </p:sp>
      <p:sp>
        <p:nvSpPr>
          <p:cNvPr id="12" name="Oval 11"/>
          <p:cNvSpPr/>
          <p:nvPr/>
        </p:nvSpPr>
        <p:spPr>
          <a:xfrm>
            <a:off x="5610397" y="2050477"/>
            <a:ext cx="965620" cy="8752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ln>
                  <a:solidFill>
                    <a:schemeClr val="tx1">
                      <a:lumMod val="85000"/>
                      <a:lumOff val="15000"/>
                    </a:schemeClr>
                  </a:solidFill>
                </a:ln>
                <a:solidFill>
                  <a:schemeClr val="tx1"/>
                </a:solidFill>
              </a:rPr>
              <a:t>About</a:t>
            </a:r>
            <a:endParaRPr lang="en-GB" sz="1600" dirty="0">
              <a:ln>
                <a:solidFill>
                  <a:schemeClr val="tx1">
                    <a:lumMod val="85000"/>
                    <a:lumOff val="15000"/>
                  </a:schemeClr>
                </a:solidFill>
              </a:ln>
              <a:solidFill>
                <a:schemeClr val="tx1"/>
              </a:solidFill>
            </a:endParaRPr>
          </a:p>
        </p:txBody>
      </p:sp>
      <p:sp>
        <p:nvSpPr>
          <p:cNvPr id="2" name="TextBox 1"/>
          <p:cNvSpPr txBox="1"/>
          <p:nvPr/>
        </p:nvSpPr>
        <p:spPr>
          <a:xfrm>
            <a:off x="10638692" y="222693"/>
            <a:ext cx="1406770" cy="923330"/>
          </a:xfrm>
          <a:prstGeom prst="rect">
            <a:avLst/>
          </a:prstGeom>
          <a:noFill/>
        </p:spPr>
        <p:txBody>
          <a:bodyPr wrap="square" rtlCol="0">
            <a:spAutoFit/>
          </a:bodyPr>
          <a:lstStyle/>
          <a:p>
            <a:r>
              <a:rPr lang="en-GB" dirty="0" smtClean="0"/>
              <a:t>Image will be hidden on mobile</a:t>
            </a:r>
            <a:endParaRPr lang="en-GB" dirty="0"/>
          </a:p>
        </p:txBody>
      </p:sp>
    </p:spTree>
    <p:extLst>
      <p:ext uri="{BB962C8B-B14F-4D97-AF65-F5344CB8AC3E}">
        <p14:creationId xmlns:p14="http://schemas.microsoft.com/office/powerpoint/2010/main" val="643882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914274" cy="338554"/>
          </a:xfrm>
          <a:prstGeom prst="rect">
            <a:avLst/>
          </a:prstGeom>
          <a:noFill/>
        </p:spPr>
        <p:txBody>
          <a:bodyPr wrap="square" rtlCol="0">
            <a:spAutoFit/>
          </a:bodyPr>
          <a:lstStyle/>
          <a:p>
            <a:r>
              <a:rPr lang="en-GB" sz="1600" dirty="0" smtClean="0"/>
              <a:t>(This will be the selected page on desktop)</a:t>
            </a:r>
            <a:endParaRPr lang="en-GB" sz="1600" dirty="0"/>
          </a:p>
        </p:txBody>
      </p:sp>
      <p:sp>
        <p:nvSpPr>
          <p:cNvPr id="5" name="TextBox 4"/>
          <p:cNvSpPr txBox="1"/>
          <p:nvPr/>
        </p:nvSpPr>
        <p:spPr>
          <a:xfrm>
            <a:off x="104274" y="219451"/>
            <a:ext cx="3705726" cy="2369880"/>
          </a:xfrm>
          <a:prstGeom prst="rect">
            <a:avLst/>
          </a:prstGeom>
          <a:noFill/>
        </p:spPr>
        <p:txBody>
          <a:bodyPr wrap="square" rtlCol="0">
            <a:spAutoFit/>
          </a:bodyPr>
          <a:lstStyle/>
          <a:p>
            <a:pPr algn="ctr"/>
            <a:r>
              <a:rPr lang="en-GB" sz="2800" dirty="0" smtClean="0"/>
              <a:t>Contact</a:t>
            </a:r>
          </a:p>
          <a:p>
            <a:pPr algn="ctr"/>
            <a:r>
              <a:rPr lang="en-GB" sz="3600" dirty="0" smtClean="0"/>
              <a:t>Cieran Almond</a:t>
            </a:r>
          </a:p>
          <a:p>
            <a:pPr algn="ctr"/>
            <a:r>
              <a:rPr lang="en-GB" sz="2800" dirty="0" smtClean="0"/>
              <a:t>Designer//Creator</a:t>
            </a:r>
          </a:p>
          <a:p>
            <a:pPr algn="ctr"/>
            <a:r>
              <a:rPr lang="en-GB" sz="2800" dirty="0" smtClean="0"/>
              <a:t>(copyright law here</a:t>
            </a:r>
            <a:r>
              <a:rPr lang="en-GB" sz="2800" dirty="0" smtClean="0"/>
              <a:t>)</a:t>
            </a:r>
          </a:p>
          <a:p>
            <a:pPr algn="ctr"/>
            <a:r>
              <a:rPr lang="en-GB" sz="2800" dirty="0" smtClean="0"/>
              <a:t>(page update here)</a:t>
            </a:r>
            <a:endParaRPr lang="en-GB" sz="2800" dirty="0"/>
          </a:p>
        </p:txBody>
      </p:sp>
      <p:sp>
        <p:nvSpPr>
          <p:cNvPr id="6" name="Oval 5"/>
          <p:cNvSpPr/>
          <p:nvPr/>
        </p:nvSpPr>
        <p:spPr>
          <a:xfrm>
            <a:off x="1073819" y="4936958"/>
            <a:ext cx="1652336" cy="162025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a:solidFill>
                    <a:schemeClr val="tx1">
                      <a:lumMod val="85000"/>
                      <a:lumOff val="15000"/>
                    </a:schemeClr>
                  </a:solidFill>
                </a:ln>
                <a:solidFill>
                  <a:schemeClr val="tx1"/>
                </a:solidFill>
              </a:rPr>
              <a:t>Home</a:t>
            </a:r>
            <a:endParaRPr lang="en-GB" dirty="0">
              <a:ln>
                <a:solidFill>
                  <a:schemeClr val="tx1">
                    <a:lumMod val="85000"/>
                    <a:lumOff val="15000"/>
                  </a:schemeClr>
                </a:solidFill>
              </a:ln>
              <a:solidFill>
                <a:schemeClr val="tx1"/>
              </a:solidFill>
            </a:endParaRPr>
          </a:p>
        </p:txBody>
      </p:sp>
      <p:sp>
        <p:nvSpPr>
          <p:cNvPr id="9" name="Oval 8"/>
          <p:cNvSpPr/>
          <p:nvPr/>
        </p:nvSpPr>
        <p:spPr>
          <a:xfrm>
            <a:off x="5369092" y="4936958"/>
            <a:ext cx="1652336" cy="162025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a:solidFill>
                    <a:schemeClr val="tx1">
                      <a:lumMod val="85000"/>
                      <a:lumOff val="15000"/>
                    </a:schemeClr>
                  </a:solidFill>
                </a:ln>
                <a:solidFill>
                  <a:schemeClr val="tx1"/>
                </a:solidFill>
              </a:rPr>
              <a:t>Modules</a:t>
            </a:r>
            <a:endParaRPr lang="en-GB" dirty="0">
              <a:ln>
                <a:solidFill>
                  <a:schemeClr val="tx1">
                    <a:lumMod val="85000"/>
                    <a:lumOff val="15000"/>
                  </a:schemeClr>
                </a:solidFill>
              </a:ln>
              <a:solidFill>
                <a:schemeClr val="tx1"/>
              </a:solidFill>
            </a:endParaRPr>
          </a:p>
        </p:txBody>
      </p:sp>
      <p:sp>
        <p:nvSpPr>
          <p:cNvPr id="10" name="Oval 9"/>
          <p:cNvSpPr/>
          <p:nvPr/>
        </p:nvSpPr>
        <p:spPr>
          <a:xfrm>
            <a:off x="7534776" y="4936958"/>
            <a:ext cx="1652336" cy="162025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a:solidFill>
                    <a:schemeClr val="tx1">
                      <a:lumMod val="85000"/>
                      <a:lumOff val="15000"/>
                    </a:schemeClr>
                  </a:solidFill>
                </a:ln>
                <a:solidFill>
                  <a:schemeClr val="tx1"/>
                </a:solidFill>
                <a:latin typeface="Source Sans Pro" panose="020B0503030403020204" pitchFamily="34" charset="0"/>
              </a:rPr>
              <a:t>Hobbies</a:t>
            </a:r>
            <a:endParaRPr lang="en-GB" dirty="0">
              <a:ln>
                <a:solidFill>
                  <a:schemeClr val="tx1">
                    <a:lumMod val="85000"/>
                    <a:lumOff val="15000"/>
                  </a:schemeClr>
                </a:solidFill>
              </a:ln>
              <a:solidFill>
                <a:schemeClr val="tx1"/>
              </a:solidFill>
              <a:latin typeface="Source Sans Pro" panose="020B0503030403020204" pitchFamily="34" charset="0"/>
            </a:endParaRPr>
          </a:p>
        </p:txBody>
      </p:sp>
      <p:sp>
        <p:nvSpPr>
          <p:cNvPr id="11" name="Oval 10"/>
          <p:cNvSpPr/>
          <p:nvPr/>
        </p:nvSpPr>
        <p:spPr>
          <a:xfrm>
            <a:off x="9700461" y="4936958"/>
            <a:ext cx="1652336" cy="162025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a:solidFill>
                    <a:schemeClr val="tx1">
                      <a:lumMod val="85000"/>
                      <a:lumOff val="15000"/>
                    </a:schemeClr>
                  </a:solidFill>
                </a:ln>
                <a:solidFill>
                  <a:schemeClr val="tx1"/>
                </a:solidFill>
                <a:latin typeface="Source Sans Pro" panose="020B0503030403020204" pitchFamily="34" charset="0"/>
              </a:rPr>
              <a:t>Work</a:t>
            </a:r>
            <a:endParaRPr lang="en-GB" dirty="0">
              <a:ln>
                <a:solidFill>
                  <a:schemeClr val="tx1">
                    <a:lumMod val="85000"/>
                    <a:lumOff val="15000"/>
                  </a:schemeClr>
                </a:solidFill>
              </a:ln>
              <a:solidFill>
                <a:schemeClr val="tx1"/>
              </a:solidFill>
              <a:latin typeface="Source Sans Pro" panose="020B0503030403020204" pitchFamily="34" charset="0"/>
            </a:endParaRPr>
          </a:p>
        </p:txBody>
      </p:sp>
      <p:sp>
        <p:nvSpPr>
          <p:cNvPr id="12" name="Oval 11"/>
          <p:cNvSpPr/>
          <p:nvPr/>
        </p:nvSpPr>
        <p:spPr>
          <a:xfrm>
            <a:off x="3153276" y="4936958"/>
            <a:ext cx="1652336" cy="162025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a:solidFill>
                    <a:schemeClr val="tx1">
                      <a:lumMod val="85000"/>
                      <a:lumOff val="15000"/>
                    </a:schemeClr>
                  </a:solidFill>
                </a:ln>
                <a:solidFill>
                  <a:schemeClr val="tx1"/>
                </a:solidFill>
              </a:rPr>
              <a:t>About</a:t>
            </a:r>
            <a:endParaRPr lang="en-GB" dirty="0">
              <a:ln>
                <a:solidFill>
                  <a:schemeClr val="tx1">
                    <a:lumMod val="85000"/>
                    <a:lumOff val="15000"/>
                  </a:schemeClr>
                </a:solidFill>
              </a:ln>
              <a:solidFill>
                <a:schemeClr val="tx1"/>
              </a:solidFill>
            </a:endParaRPr>
          </a:p>
        </p:txBody>
      </p:sp>
      <p:sp>
        <p:nvSpPr>
          <p:cNvPr id="2" name="TextBox 1"/>
          <p:cNvSpPr txBox="1"/>
          <p:nvPr/>
        </p:nvSpPr>
        <p:spPr>
          <a:xfrm>
            <a:off x="400050" y="3210698"/>
            <a:ext cx="10686047" cy="646331"/>
          </a:xfrm>
          <a:prstGeom prst="rect">
            <a:avLst/>
          </a:prstGeom>
          <a:noFill/>
        </p:spPr>
        <p:txBody>
          <a:bodyPr wrap="square" rtlCol="0">
            <a:spAutoFit/>
          </a:bodyPr>
          <a:lstStyle/>
          <a:p>
            <a:r>
              <a:rPr lang="en-GB" sz="3600" dirty="0" smtClean="0"/>
              <a:t>Content of the page will be displayed here:</a:t>
            </a:r>
            <a:endParaRPr lang="en-GB" dirty="0"/>
          </a:p>
        </p:txBody>
      </p:sp>
      <p:sp>
        <p:nvSpPr>
          <p:cNvPr id="3" name="TextBox 2"/>
          <p:cNvSpPr txBox="1"/>
          <p:nvPr/>
        </p:nvSpPr>
        <p:spPr>
          <a:xfrm>
            <a:off x="10032274" y="219451"/>
            <a:ext cx="1968137" cy="646331"/>
          </a:xfrm>
          <a:prstGeom prst="rect">
            <a:avLst/>
          </a:prstGeom>
          <a:noFill/>
        </p:spPr>
        <p:txBody>
          <a:bodyPr wrap="square" rtlCol="0">
            <a:spAutoFit/>
          </a:bodyPr>
          <a:lstStyle/>
          <a:p>
            <a:r>
              <a:rPr lang="en-GB" dirty="0" smtClean="0"/>
              <a:t>(Applicable image here)</a:t>
            </a:r>
            <a:endParaRPr lang="en-GB" dirty="0"/>
          </a:p>
        </p:txBody>
      </p:sp>
    </p:spTree>
    <p:extLst>
      <p:ext uri="{BB962C8B-B14F-4D97-AF65-F5344CB8AC3E}">
        <p14:creationId xmlns:p14="http://schemas.microsoft.com/office/powerpoint/2010/main" val="3900457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48666" y="17522"/>
            <a:ext cx="1672389" cy="238205"/>
          </a:xfrm>
        </p:spPr>
        <p:txBody>
          <a:bodyPr>
            <a:normAutofit fontScale="55000" lnSpcReduction="20000"/>
          </a:bodyPr>
          <a:lstStyle/>
          <a:p>
            <a:r>
              <a:rPr lang="en-GB" dirty="0" smtClean="0"/>
              <a:t>CONTACT</a:t>
            </a:r>
            <a:endParaRPr lang="en-GB" dirty="0"/>
          </a:p>
        </p:txBody>
      </p:sp>
      <p:sp>
        <p:nvSpPr>
          <p:cNvPr id="4" name="TextBox 3"/>
          <p:cNvSpPr txBox="1"/>
          <p:nvPr/>
        </p:nvSpPr>
        <p:spPr>
          <a:xfrm>
            <a:off x="0" y="0"/>
            <a:ext cx="3914274" cy="338554"/>
          </a:xfrm>
          <a:prstGeom prst="rect">
            <a:avLst/>
          </a:prstGeom>
          <a:noFill/>
        </p:spPr>
        <p:txBody>
          <a:bodyPr wrap="square" rtlCol="0">
            <a:spAutoFit/>
          </a:bodyPr>
          <a:lstStyle/>
          <a:p>
            <a:r>
              <a:rPr lang="en-GB" sz="1600" dirty="0" smtClean="0"/>
              <a:t>(This will be the selected page on mobile)</a:t>
            </a:r>
            <a:endParaRPr lang="en-GB" sz="1600" dirty="0"/>
          </a:p>
        </p:txBody>
      </p:sp>
      <p:sp>
        <p:nvSpPr>
          <p:cNvPr id="5" name="TextBox 4"/>
          <p:cNvSpPr txBox="1"/>
          <p:nvPr/>
        </p:nvSpPr>
        <p:spPr>
          <a:xfrm>
            <a:off x="5042882" y="334208"/>
            <a:ext cx="2100649" cy="1169551"/>
          </a:xfrm>
          <a:prstGeom prst="rect">
            <a:avLst/>
          </a:prstGeom>
          <a:noFill/>
        </p:spPr>
        <p:txBody>
          <a:bodyPr wrap="square" rtlCol="0">
            <a:spAutoFit/>
          </a:bodyPr>
          <a:lstStyle/>
          <a:p>
            <a:pPr algn="ctr"/>
            <a:r>
              <a:rPr lang="en-GB" sz="1400" dirty="0" smtClean="0"/>
              <a:t>Cieran Almond</a:t>
            </a:r>
            <a:endParaRPr lang="en-GB" sz="1400" dirty="0"/>
          </a:p>
          <a:p>
            <a:pPr algn="ctr"/>
            <a:r>
              <a:rPr lang="en-GB" sz="1400" dirty="0" smtClean="0"/>
              <a:t>Designer//Creator</a:t>
            </a:r>
          </a:p>
          <a:p>
            <a:pPr algn="ctr"/>
            <a:r>
              <a:rPr lang="en-GB" sz="1400" dirty="0" smtClean="0"/>
              <a:t>(copyright law here</a:t>
            </a:r>
            <a:r>
              <a:rPr lang="en-GB" sz="1400" dirty="0" smtClean="0"/>
              <a:t>)</a:t>
            </a:r>
          </a:p>
          <a:p>
            <a:pPr algn="ctr"/>
            <a:r>
              <a:rPr lang="en-GB" sz="1400" dirty="0" smtClean="0"/>
              <a:t>(page update here)</a:t>
            </a:r>
            <a:endParaRPr lang="en-GB" sz="1400" dirty="0" smtClean="0"/>
          </a:p>
          <a:p>
            <a:pPr algn="ctr"/>
            <a:endParaRPr lang="en-GB" sz="1400" dirty="0"/>
          </a:p>
        </p:txBody>
      </p:sp>
      <p:sp>
        <p:nvSpPr>
          <p:cNvPr id="6" name="Oval 5"/>
          <p:cNvSpPr/>
          <p:nvPr/>
        </p:nvSpPr>
        <p:spPr>
          <a:xfrm>
            <a:off x="5603026" y="2191154"/>
            <a:ext cx="965620" cy="8752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n>
                  <a:solidFill>
                    <a:schemeClr val="tx1">
                      <a:lumMod val="85000"/>
                      <a:lumOff val="15000"/>
                    </a:schemeClr>
                  </a:solidFill>
                </a:ln>
                <a:solidFill>
                  <a:schemeClr val="tx1"/>
                </a:solidFill>
              </a:rPr>
              <a:t>Home</a:t>
            </a:r>
            <a:endParaRPr lang="en-GB" dirty="0">
              <a:ln>
                <a:solidFill>
                  <a:schemeClr val="tx1">
                    <a:lumMod val="85000"/>
                    <a:lumOff val="15000"/>
                  </a:schemeClr>
                </a:solidFill>
              </a:ln>
              <a:solidFill>
                <a:schemeClr val="tx1"/>
              </a:solidFill>
            </a:endParaRPr>
          </a:p>
        </p:txBody>
      </p:sp>
      <p:sp>
        <p:nvSpPr>
          <p:cNvPr id="9" name="Oval 8"/>
          <p:cNvSpPr/>
          <p:nvPr/>
        </p:nvSpPr>
        <p:spPr>
          <a:xfrm>
            <a:off x="5603026" y="4086956"/>
            <a:ext cx="965620" cy="8752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ln>
                  <a:solidFill>
                    <a:schemeClr val="tx1">
                      <a:lumMod val="85000"/>
                      <a:lumOff val="15000"/>
                    </a:schemeClr>
                  </a:solidFill>
                </a:ln>
                <a:solidFill>
                  <a:schemeClr val="tx1"/>
                </a:solidFill>
              </a:rPr>
              <a:t>Modules</a:t>
            </a:r>
            <a:endParaRPr lang="en-GB" sz="1100" dirty="0">
              <a:ln>
                <a:solidFill>
                  <a:schemeClr val="tx1">
                    <a:lumMod val="85000"/>
                    <a:lumOff val="15000"/>
                  </a:schemeClr>
                </a:solidFill>
              </a:ln>
              <a:solidFill>
                <a:schemeClr val="tx1"/>
              </a:solidFill>
            </a:endParaRPr>
          </a:p>
        </p:txBody>
      </p:sp>
      <p:sp>
        <p:nvSpPr>
          <p:cNvPr id="10" name="Oval 9"/>
          <p:cNvSpPr/>
          <p:nvPr/>
        </p:nvSpPr>
        <p:spPr>
          <a:xfrm>
            <a:off x="5602052" y="5034857"/>
            <a:ext cx="965620" cy="8752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ln>
                  <a:solidFill>
                    <a:schemeClr val="tx1">
                      <a:lumMod val="85000"/>
                      <a:lumOff val="15000"/>
                    </a:schemeClr>
                  </a:solidFill>
                </a:ln>
                <a:solidFill>
                  <a:schemeClr val="bg1"/>
                </a:solidFill>
                <a:latin typeface="Source Sans Pro" panose="020B0503030403020204" pitchFamily="34" charset="0"/>
              </a:rPr>
              <a:t>Hobbies</a:t>
            </a:r>
            <a:endParaRPr lang="en-GB" sz="1600" dirty="0">
              <a:ln>
                <a:solidFill>
                  <a:schemeClr val="tx1">
                    <a:lumMod val="85000"/>
                    <a:lumOff val="15000"/>
                  </a:schemeClr>
                </a:solidFill>
              </a:ln>
              <a:solidFill>
                <a:schemeClr val="bg1"/>
              </a:solidFill>
              <a:latin typeface="Source Sans Pro" panose="020B0503030403020204" pitchFamily="34" charset="0"/>
            </a:endParaRPr>
          </a:p>
        </p:txBody>
      </p:sp>
      <p:sp>
        <p:nvSpPr>
          <p:cNvPr id="11" name="Oval 10"/>
          <p:cNvSpPr/>
          <p:nvPr/>
        </p:nvSpPr>
        <p:spPr>
          <a:xfrm>
            <a:off x="5610397" y="5982758"/>
            <a:ext cx="965620" cy="8752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ln>
                  <a:solidFill>
                    <a:schemeClr val="tx1">
                      <a:lumMod val="85000"/>
                      <a:lumOff val="15000"/>
                    </a:schemeClr>
                  </a:solidFill>
                </a:ln>
                <a:latin typeface="Source Sans Pro" panose="020B0503030403020204" pitchFamily="34" charset="0"/>
              </a:rPr>
              <a:t>Work</a:t>
            </a:r>
            <a:endParaRPr lang="en-GB" sz="1400" dirty="0">
              <a:ln>
                <a:solidFill>
                  <a:schemeClr val="tx1">
                    <a:lumMod val="85000"/>
                    <a:lumOff val="15000"/>
                  </a:schemeClr>
                </a:solidFill>
              </a:ln>
              <a:latin typeface="Source Sans Pro" panose="020B0503030403020204" pitchFamily="34" charset="0"/>
            </a:endParaRPr>
          </a:p>
        </p:txBody>
      </p:sp>
      <p:sp>
        <p:nvSpPr>
          <p:cNvPr id="12" name="Oval 11"/>
          <p:cNvSpPr/>
          <p:nvPr/>
        </p:nvSpPr>
        <p:spPr>
          <a:xfrm>
            <a:off x="5610397" y="3139055"/>
            <a:ext cx="965620" cy="8752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ln>
                  <a:solidFill>
                    <a:schemeClr val="tx1">
                      <a:lumMod val="85000"/>
                      <a:lumOff val="15000"/>
                    </a:schemeClr>
                  </a:solidFill>
                </a:ln>
                <a:solidFill>
                  <a:schemeClr val="tx1"/>
                </a:solidFill>
              </a:rPr>
              <a:t>About</a:t>
            </a:r>
            <a:endParaRPr lang="en-GB" sz="1600" dirty="0">
              <a:ln>
                <a:solidFill>
                  <a:schemeClr val="tx1">
                    <a:lumMod val="85000"/>
                    <a:lumOff val="15000"/>
                  </a:schemeClr>
                </a:solidFill>
              </a:ln>
              <a:solidFill>
                <a:schemeClr val="tx1"/>
              </a:solidFill>
            </a:endParaRPr>
          </a:p>
        </p:txBody>
      </p:sp>
      <p:sp>
        <p:nvSpPr>
          <p:cNvPr id="2" name="TextBox 1"/>
          <p:cNvSpPr txBox="1"/>
          <p:nvPr/>
        </p:nvSpPr>
        <p:spPr>
          <a:xfrm>
            <a:off x="5658170" y="1195165"/>
            <a:ext cx="1171403" cy="923330"/>
          </a:xfrm>
          <a:prstGeom prst="rect">
            <a:avLst/>
          </a:prstGeom>
          <a:noFill/>
        </p:spPr>
        <p:txBody>
          <a:bodyPr wrap="square" rtlCol="0">
            <a:spAutoFit/>
          </a:bodyPr>
          <a:lstStyle/>
          <a:p>
            <a:r>
              <a:rPr lang="en-GB" dirty="0" smtClean="0"/>
              <a:t>Content will go here:</a:t>
            </a:r>
            <a:endParaRPr lang="en-GB" dirty="0"/>
          </a:p>
        </p:txBody>
      </p:sp>
      <p:sp>
        <p:nvSpPr>
          <p:cNvPr id="7" name="TextBox 6"/>
          <p:cNvSpPr txBox="1"/>
          <p:nvPr/>
        </p:nvSpPr>
        <p:spPr>
          <a:xfrm>
            <a:off x="10243038" y="255727"/>
            <a:ext cx="1652954" cy="923330"/>
          </a:xfrm>
          <a:prstGeom prst="rect">
            <a:avLst/>
          </a:prstGeom>
          <a:noFill/>
        </p:spPr>
        <p:txBody>
          <a:bodyPr wrap="square" rtlCol="0">
            <a:spAutoFit/>
          </a:bodyPr>
          <a:lstStyle/>
          <a:p>
            <a:r>
              <a:rPr lang="en-GB" dirty="0" smtClean="0"/>
              <a:t>Image will be hidden on mobile</a:t>
            </a:r>
            <a:endParaRPr lang="en-GB" dirty="0"/>
          </a:p>
        </p:txBody>
      </p:sp>
    </p:spTree>
    <p:extLst>
      <p:ext uri="{BB962C8B-B14F-4D97-AF65-F5344CB8AC3E}">
        <p14:creationId xmlns:p14="http://schemas.microsoft.com/office/powerpoint/2010/main" val="901619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762</Words>
  <Application>Microsoft Office PowerPoint</Application>
  <PresentationFormat>Custom</PresentationFormat>
  <Paragraphs>96</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Cieran Almond - 1604959</vt:lpstr>
      <vt:lpstr>Site diagram</vt:lpstr>
      <vt:lpstr>Network Diagram</vt:lpstr>
      <vt:lpstr>PowerPoint Presentation</vt:lpstr>
      <vt:lpstr>PowerPoint Presentation</vt:lpstr>
      <vt:lpstr>PowerPoint Presentation</vt:lpstr>
      <vt:lpstr>PowerPoint Presentation</vt:lpstr>
    </vt:vector>
  </TitlesOfParts>
  <Company>University of Essex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Almond, Cieran J</dc:creator>
  <cp:lastModifiedBy>Computing Labs</cp:lastModifiedBy>
  <cp:revision>37</cp:revision>
  <dcterms:created xsi:type="dcterms:W3CDTF">2017-11-22T12:09:13Z</dcterms:created>
  <dcterms:modified xsi:type="dcterms:W3CDTF">2017-12-06T11:21:54Z</dcterms:modified>
</cp:coreProperties>
</file>