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97ED"/>
    <a:srgbClr val="467FF0"/>
    <a:srgbClr val="1BA9A6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38" d="100"/>
          <a:sy n="38" d="100"/>
        </p:scale>
        <p:origin x="29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-12700" y="1406525"/>
            <a:ext cx="15135225" cy="9286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x-none" sz="1400" dirty="0"/>
              <a:t> 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176886" y="346075"/>
            <a:ext cx="699911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Computational Possible Attacks on Blockchain Protocols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B39CE7F-861C-49C5-949D-DCB79C941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38"/>
            <a:ext cx="15135225" cy="9212262"/>
          </a:xfrm>
          <a:prstGeom prst="rect">
            <a:avLst/>
          </a:prstGeom>
        </p:spPr>
      </p:pic>
      <p:pic>
        <p:nvPicPr>
          <p:cNvPr id="1026" name="Picture 2" descr="Image result for gitlab icon">
            <a:extLst>
              <a:ext uri="{FF2B5EF4-FFF2-40B4-BE49-F238E27FC236}">
                <a16:creationId xmlns:a16="http://schemas.microsoft.com/office/drawing/2014/main" id="{CA6895C9-7358-411A-BEBF-D05805440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918"/>
          <a:stretch/>
        </p:blipFill>
        <p:spPr bwMode="auto">
          <a:xfrm>
            <a:off x="6610041" y="9537637"/>
            <a:ext cx="2132804" cy="11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ira icon">
            <a:extLst>
              <a:ext uri="{FF2B5EF4-FFF2-40B4-BE49-F238E27FC236}">
                <a16:creationId xmlns:a16="http://schemas.microsoft.com/office/drawing/2014/main" id="{F6A4EF1D-F2CE-401E-9E5D-A05D517C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34" y="9693017"/>
            <a:ext cx="1308616" cy="13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ython icon">
            <a:extLst>
              <a:ext uri="{FF2B5EF4-FFF2-40B4-BE49-F238E27FC236}">
                <a16:creationId xmlns:a16="http://schemas.microsoft.com/office/drawing/2014/main" id="{B645F26F-21E3-4F25-AB16-F8987A5F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499" y="9852153"/>
            <a:ext cx="823139" cy="8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433115-5951-4458-9E60-FB3F02A6E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889" y="9748544"/>
            <a:ext cx="2056817" cy="959051"/>
          </a:xfrm>
          <a:prstGeom prst="rect">
            <a:avLst/>
          </a:prstGeom>
        </p:spPr>
      </p:pic>
      <p:pic>
        <p:nvPicPr>
          <p:cNvPr id="30" name="Picture 29" descr="A picture containing building, sitting, laptop, computer&#10;&#10;Description automatically generated">
            <a:extLst>
              <a:ext uri="{FF2B5EF4-FFF2-40B4-BE49-F238E27FC236}">
                <a16:creationId xmlns:a16="http://schemas.microsoft.com/office/drawing/2014/main" id="{1404A103-1EB2-46B2-AB1E-5834FC19E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70" y="8733717"/>
            <a:ext cx="6624736" cy="2895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8816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cieran Almond</cp:lastModifiedBy>
  <cp:revision>32</cp:revision>
  <dcterms:created xsi:type="dcterms:W3CDTF">2017-01-16T10:10:48Z</dcterms:created>
  <dcterms:modified xsi:type="dcterms:W3CDTF">2020-03-10T13:20:00Z</dcterms:modified>
</cp:coreProperties>
</file>