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"/>
    </p:embeddedFont>
    <p:embeddedFont>
      <p:font typeface="Hind" panose="02000000000000000000" pitchFamily="2" charset="0"/>
      <p:regular r:id="rId5"/>
      <p:bold r:id="rId6"/>
    </p:embeddedFont>
    <p:embeddedFont>
      <p:font typeface="Source Code Pro" panose="020F050202020403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A32D7-58B1-43CD-AE16-1BC72873D925}">
  <a:tblStyle styleId="{2EEA32D7-58B1-43CD-AE16-1BC72873D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5" name="Google Shape;12375;g1709d4013b8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6" name="Google Shape;12376;g1709d4013b8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4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9" name="Google Shape;4909;p20"/>
          <p:cNvGrpSpPr/>
          <p:nvPr/>
        </p:nvGrpSpPr>
        <p:grpSpPr>
          <a:xfrm>
            <a:off x="4780380" y="-5"/>
            <a:ext cx="4125900" cy="1215697"/>
            <a:chOff x="478215" y="471170"/>
            <a:chExt cx="4125900" cy="1215697"/>
          </a:xfrm>
        </p:grpSpPr>
        <p:grpSp>
          <p:nvGrpSpPr>
            <p:cNvPr id="4910" name="Google Shape;4910;p20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4911" name="Google Shape;4911;p20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20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20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20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20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20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20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20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20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20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20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20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20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20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20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20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20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20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20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20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20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20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20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20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20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20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20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20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20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20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20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20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20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20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20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20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20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20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20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20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20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20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20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20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20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20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20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20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20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20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20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20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20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20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20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20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20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20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20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20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20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20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20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20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20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20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20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20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9" name="Google Shape;4979;p20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4980" name="Google Shape;4980;p20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20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20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20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20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20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20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20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20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20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20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20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20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20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20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20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20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97" name="Google Shape;4997;p20"/>
          <p:cNvGrpSpPr/>
          <p:nvPr/>
        </p:nvGrpSpPr>
        <p:grpSpPr>
          <a:xfrm>
            <a:off x="242706" y="4172709"/>
            <a:ext cx="3883200" cy="728100"/>
            <a:chOff x="242706" y="4172709"/>
            <a:chExt cx="3883200" cy="728100"/>
          </a:xfrm>
        </p:grpSpPr>
        <p:sp>
          <p:nvSpPr>
            <p:cNvPr id="4998" name="Google Shape;4998;p20"/>
            <p:cNvSpPr/>
            <p:nvPr/>
          </p:nvSpPr>
          <p:spPr>
            <a:xfrm>
              <a:off x="242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0"/>
            <p:cNvSpPr/>
            <p:nvPr/>
          </p:nvSpPr>
          <p:spPr>
            <a:xfrm>
              <a:off x="485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0"/>
            <p:cNvSpPr/>
            <p:nvPr/>
          </p:nvSpPr>
          <p:spPr>
            <a:xfrm>
              <a:off x="728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0"/>
            <p:cNvSpPr/>
            <p:nvPr/>
          </p:nvSpPr>
          <p:spPr>
            <a:xfrm>
              <a:off x="970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0"/>
            <p:cNvSpPr/>
            <p:nvPr/>
          </p:nvSpPr>
          <p:spPr>
            <a:xfrm>
              <a:off x="1213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0"/>
            <p:cNvSpPr/>
            <p:nvPr/>
          </p:nvSpPr>
          <p:spPr>
            <a:xfrm>
              <a:off x="1456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0"/>
            <p:cNvSpPr/>
            <p:nvPr/>
          </p:nvSpPr>
          <p:spPr>
            <a:xfrm>
              <a:off x="16989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0"/>
            <p:cNvSpPr/>
            <p:nvPr/>
          </p:nvSpPr>
          <p:spPr>
            <a:xfrm>
              <a:off x="19416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0"/>
            <p:cNvSpPr/>
            <p:nvPr/>
          </p:nvSpPr>
          <p:spPr>
            <a:xfrm>
              <a:off x="21843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0"/>
            <p:cNvSpPr/>
            <p:nvPr/>
          </p:nvSpPr>
          <p:spPr>
            <a:xfrm>
              <a:off x="24270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0"/>
            <p:cNvSpPr/>
            <p:nvPr/>
          </p:nvSpPr>
          <p:spPr>
            <a:xfrm>
              <a:off x="2669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0"/>
            <p:cNvSpPr/>
            <p:nvPr/>
          </p:nvSpPr>
          <p:spPr>
            <a:xfrm>
              <a:off x="2912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0"/>
            <p:cNvSpPr/>
            <p:nvPr/>
          </p:nvSpPr>
          <p:spPr>
            <a:xfrm>
              <a:off x="3155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0"/>
            <p:cNvSpPr/>
            <p:nvPr/>
          </p:nvSpPr>
          <p:spPr>
            <a:xfrm>
              <a:off x="3397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0"/>
            <p:cNvSpPr/>
            <p:nvPr/>
          </p:nvSpPr>
          <p:spPr>
            <a:xfrm>
              <a:off x="3640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0"/>
            <p:cNvSpPr/>
            <p:nvPr/>
          </p:nvSpPr>
          <p:spPr>
            <a:xfrm>
              <a:off x="3883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0"/>
            <p:cNvSpPr/>
            <p:nvPr/>
          </p:nvSpPr>
          <p:spPr>
            <a:xfrm>
              <a:off x="242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0"/>
            <p:cNvSpPr/>
            <p:nvPr/>
          </p:nvSpPr>
          <p:spPr>
            <a:xfrm>
              <a:off x="485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0"/>
            <p:cNvSpPr/>
            <p:nvPr/>
          </p:nvSpPr>
          <p:spPr>
            <a:xfrm>
              <a:off x="728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0"/>
            <p:cNvSpPr/>
            <p:nvPr/>
          </p:nvSpPr>
          <p:spPr>
            <a:xfrm>
              <a:off x="970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0"/>
            <p:cNvSpPr/>
            <p:nvPr/>
          </p:nvSpPr>
          <p:spPr>
            <a:xfrm>
              <a:off x="1213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0"/>
            <p:cNvSpPr/>
            <p:nvPr/>
          </p:nvSpPr>
          <p:spPr>
            <a:xfrm>
              <a:off x="1456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0"/>
            <p:cNvSpPr/>
            <p:nvPr/>
          </p:nvSpPr>
          <p:spPr>
            <a:xfrm>
              <a:off x="16989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0"/>
            <p:cNvSpPr/>
            <p:nvPr/>
          </p:nvSpPr>
          <p:spPr>
            <a:xfrm>
              <a:off x="19416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0"/>
            <p:cNvSpPr/>
            <p:nvPr/>
          </p:nvSpPr>
          <p:spPr>
            <a:xfrm>
              <a:off x="21843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0"/>
            <p:cNvSpPr/>
            <p:nvPr/>
          </p:nvSpPr>
          <p:spPr>
            <a:xfrm>
              <a:off x="24270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0"/>
            <p:cNvSpPr/>
            <p:nvPr/>
          </p:nvSpPr>
          <p:spPr>
            <a:xfrm>
              <a:off x="2669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0"/>
            <p:cNvSpPr/>
            <p:nvPr/>
          </p:nvSpPr>
          <p:spPr>
            <a:xfrm>
              <a:off x="2912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0"/>
            <p:cNvSpPr/>
            <p:nvPr/>
          </p:nvSpPr>
          <p:spPr>
            <a:xfrm>
              <a:off x="3155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0"/>
            <p:cNvSpPr/>
            <p:nvPr/>
          </p:nvSpPr>
          <p:spPr>
            <a:xfrm>
              <a:off x="3397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0"/>
            <p:cNvSpPr/>
            <p:nvPr/>
          </p:nvSpPr>
          <p:spPr>
            <a:xfrm>
              <a:off x="3640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0"/>
            <p:cNvSpPr/>
            <p:nvPr/>
          </p:nvSpPr>
          <p:spPr>
            <a:xfrm>
              <a:off x="3883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0"/>
            <p:cNvSpPr/>
            <p:nvPr/>
          </p:nvSpPr>
          <p:spPr>
            <a:xfrm>
              <a:off x="2427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0"/>
            <p:cNvSpPr/>
            <p:nvPr/>
          </p:nvSpPr>
          <p:spPr>
            <a:xfrm>
              <a:off x="4854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0"/>
            <p:cNvSpPr/>
            <p:nvPr/>
          </p:nvSpPr>
          <p:spPr>
            <a:xfrm>
              <a:off x="7281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0"/>
            <p:cNvSpPr/>
            <p:nvPr/>
          </p:nvSpPr>
          <p:spPr>
            <a:xfrm>
              <a:off x="9708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0"/>
            <p:cNvSpPr/>
            <p:nvPr/>
          </p:nvSpPr>
          <p:spPr>
            <a:xfrm>
              <a:off x="12135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0"/>
            <p:cNvSpPr/>
            <p:nvPr/>
          </p:nvSpPr>
          <p:spPr>
            <a:xfrm>
              <a:off x="14562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0"/>
            <p:cNvSpPr/>
            <p:nvPr/>
          </p:nvSpPr>
          <p:spPr>
            <a:xfrm>
              <a:off x="16989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0"/>
            <p:cNvSpPr/>
            <p:nvPr/>
          </p:nvSpPr>
          <p:spPr>
            <a:xfrm>
              <a:off x="19416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0"/>
            <p:cNvSpPr/>
            <p:nvPr/>
          </p:nvSpPr>
          <p:spPr>
            <a:xfrm>
              <a:off x="21843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0"/>
            <p:cNvSpPr/>
            <p:nvPr/>
          </p:nvSpPr>
          <p:spPr>
            <a:xfrm>
              <a:off x="24270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0"/>
            <p:cNvSpPr/>
            <p:nvPr/>
          </p:nvSpPr>
          <p:spPr>
            <a:xfrm>
              <a:off x="26697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0"/>
            <p:cNvSpPr/>
            <p:nvPr/>
          </p:nvSpPr>
          <p:spPr>
            <a:xfrm>
              <a:off x="29124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0"/>
            <p:cNvSpPr/>
            <p:nvPr/>
          </p:nvSpPr>
          <p:spPr>
            <a:xfrm>
              <a:off x="31551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0"/>
            <p:cNvSpPr/>
            <p:nvPr/>
          </p:nvSpPr>
          <p:spPr>
            <a:xfrm>
              <a:off x="33978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0"/>
            <p:cNvSpPr/>
            <p:nvPr/>
          </p:nvSpPr>
          <p:spPr>
            <a:xfrm>
              <a:off x="36405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0"/>
            <p:cNvSpPr/>
            <p:nvPr/>
          </p:nvSpPr>
          <p:spPr>
            <a:xfrm>
              <a:off x="38832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6" name="Google Shape;5046;p20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47" name="Google Shape;5047;p20"/>
          <p:cNvGrpSpPr/>
          <p:nvPr/>
        </p:nvGrpSpPr>
        <p:grpSpPr>
          <a:xfrm>
            <a:off x="7093819" y="4107999"/>
            <a:ext cx="931484" cy="842113"/>
            <a:chOff x="-2157612" y="1129050"/>
            <a:chExt cx="1292113" cy="1168141"/>
          </a:xfrm>
        </p:grpSpPr>
        <p:grpSp>
          <p:nvGrpSpPr>
            <p:cNvPr id="5048" name="Google Shape;5048;p20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5049" name="Google Shape;5049;p20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20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20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20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20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20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20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20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20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20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20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20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20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20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20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20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20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20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20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20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20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20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20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2" name="Google Shape;5072;p20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5073" name="Google Shape;5073;p20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20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20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20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20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20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20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20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20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20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20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20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20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20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20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20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20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20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20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20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20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20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20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20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20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20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20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20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20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20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20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20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20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20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20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20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20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20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20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20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20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20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20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20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20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20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20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20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20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20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20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20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20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20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20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20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20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20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20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20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20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20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20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20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20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20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20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20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20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20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20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20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20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20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20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20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20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20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20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20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20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20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20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20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20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20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20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20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20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20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20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20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20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20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20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20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20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20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20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20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20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20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20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20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20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20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20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20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20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20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20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20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20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20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20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20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20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20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20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20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20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20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20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20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20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20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20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20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20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20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20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20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20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20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20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20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20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20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20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20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20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20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20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20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20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20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20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20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20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20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20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20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20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20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20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20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20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20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20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20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20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20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20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20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20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20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20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20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20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20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20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20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20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20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20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20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20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20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20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20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20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20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20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20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20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20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20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20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20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20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20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20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20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20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20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20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20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20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20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20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20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20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20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20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20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20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20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20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20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20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20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20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20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20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20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20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20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20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20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20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20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20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20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20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20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20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20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20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20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20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20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20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20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20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20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20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20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20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20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20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20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20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20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20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20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20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19" name="Google Shape;5319;p20"/>
          <p:cNvGrpSpPr/>
          <p:nvPr/>
        </p:nvGrpSpPr>
        <p:grpSpPr>
          <a:xfrm>
            <a:off x="8572309" y="2196414"/>
            <a:ext cx="363714" cy="575679"/>
            <a:chOff x="1656150" y="2404175"/>
            <a:chExt cx="627850" cy="993750"/>
          </a:xfrm>
        </p:grpSpPr>
        <p:sp>
          <p:nvSpPr>
            <p:cNvPr id="5320" name="Google Shape;5320;p20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0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0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0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0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0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0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0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0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0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0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0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0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0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0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0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0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0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0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0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0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0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0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0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6" name="Google Shape;9676;p39"/>
          <p:cNvGrpSpPr/>
          <p:nvPr/>
        </p:nvGrpSpPr>
        <p:grpSpPr>
          <a:xfrm>
            <a:off x="478215" y="-3279"/>
            <a:ext cx="4125900" cy="1215697"/>
            <a:chOff x="478215" y="471170"/>
            <a:chExt cx="4125900" cy="1215697"/>
          </a:xfrm>
        </p:grpSpPr>
        <p:grpSp>
          <p:nvGrpSpPr>
            <p:cNvPr id="9677" name="Google Shape;9677;p39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9678" name="Google Shape;9678;p39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9" name="Google Shape;9679;p39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0" name="Google Shape;9680;p39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1" name="Google Shape;9681;p39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2" name="Google Shape;9682;p39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3" name="Google Shape;9683;p39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4" name="Google Shape;9684;p39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5" name="Google Shape;9685;p39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6" name="Google Shape;9686;p39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7" name="Google Shape;9687;p39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8" name="Google Shape;9688;p39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9" name="Google Shape;9689;p39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0" name="Google Shape;9690;p39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1" name="Google Shape;9691;p39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2" name="Google Shape;9692;p39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3" name="Google Shape;9693;p39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4" name="Google Shape;9694;p39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5" name="Google Shape;9695;p39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6" name="Google Shape;9696;p39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7" name="Google Shape;9697;p39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8" name="Google Shape;9698;p39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9" name="Google Shape;9699;p39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0" name="Google Shape;9700;p39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1" name="Google Shape;9701;p39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2" name="Google Shape;9702;p39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3" name="Google Shape;9703;p39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4" name="Google Shape;9704;p39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5" name="Google Shape;9705;p39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6" name="Google Shape;9706;p39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7" name="Google Shape;9707;p39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8" name="Google Shape;9708;p39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9" name="Google Shape;9709;p39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0" name="Google Shape;9710;p39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1" name="Google Shape;9711;p39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2" name="Google Shape;9712;p39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3" name="Google Shape;9713;p39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4" name="Google Shape;9714;p39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5" name="Google Shape;9715;p39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6" name="Google Shape;9716;p39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7" name="Google Shape;9717;p39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8" name="Google Shape;9718;p39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9" name="Google Shape;9719;p39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0" name="Google Shape;9720;p39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1" name="Google Shape;9721;p39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2" name="Google Shape;9722;p39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3" name="Google Shape;9723;p39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4" name="Google Shape;9724;p39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5" name="Google Shape;9725;p39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6" name="Google Shape;9726;p39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7" name="Google Shape;9727;p39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8" name="Google Shape;9728;p39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9" name="Google Shape;9729;p39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0" name="Google Shape;9730;p39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1" name="Google Shape;9731;p39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2" name="Google Shape;9732;p39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3" name="Google Shape;9733;p39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4" name="Google Shape;9734;p39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5" name="Google Shape;9735;p39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6" name="Google Shape;9736;p39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7" name="Google Shape;9737;p39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8" name="Google Shape;9738;p39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9" name="Google Shape;9739;p39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0" name="Google Shape;9740;p39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1" name="Google Shape;9741;p39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2" name="Google Shape;9742;p39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3" name="Google Shape;9743;p39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39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39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6" name="Google Shape;9746;p39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9747" name="Google Shape;9747;p39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39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39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39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1" name="Google Shape;9751;p39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2" name="Google Shape;9752;p39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39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39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39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39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39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8" name="Google Shape;9758;p39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9" name="Google Shape;9759;p39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39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39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39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39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64" name="Google Shape;9764;p39"/>
          <p:cNvSpPr/>
          <p:nvPr/>
        </p:nvSpPr>
        <p:spPr>
          <a:xfrm>
            <a:off x="8142363" y="4504075"/>
            <a:ext cx="573073" cy="572698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5" name="Google Shape;9765;p39"/>
          <p:cNvGrpSpPr/>
          <p:nvPr/>
        </p:nvGrpSpPr>
        <p:grpSpPr>
          <a:xfrm>
            <a:off x="245731" y="3154034"/>
            <a:ext cx="1207364" cy="1443653"/>
            <a:chOff x="700139" y="3242430"/>
            <a:chExt cx="949335" cy="1135126"/>
          </a:xfrm>
        </p:grpSpPr>
        <p:sp>
          <p:nvSpPr>
            <p:cNvPr id="9766" name="Google Shape;9766;p39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67" name="Google Shape;9767;p39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9768" name="Google Shape;9768;p39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9" name="Google Shape;9769;p39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70" name="Google Shape;9770;p39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9771" name="Google Shape;9771;p39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772" name="Google Shape;9772;p39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3" name="Google Shape;9773;p39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74" name="Google Shape;9774;p39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775" name="Google Shape;9775;p39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6" name="Google Shape;9776;p39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77" name="Google Shape;9777;p39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9778" name="Google Shape;9778;p39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9" name="Google Shape;9779;p39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1" name="Google Shape;9781;p40"/>
          <p:cNvGrpSpPr/>
          <p:nvPr/>
        </p:nvGrpSpPr>
        <p:grpSpPr>
          <a:xfrm flipH="1">
            <a:off x="4545404" y="292652"/>
            <a:ext cx="4125900" cy="2184300"/>
            <a:chOff x="715100" y="-2035675"/>
            <a:chExt cx="4125900" cy="2184300"/>
          </a:xfrm>
        </p:grpSpPr>
        <p:sp>
          <p:nvSpPr>
            <p:cNvPr id="9782" name="Google Shape;9782;p40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40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40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40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40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40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40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40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40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40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40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40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40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40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40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40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40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40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40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40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40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40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40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40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40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40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40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40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40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40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40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40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40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40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40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40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40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40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40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40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40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40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40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40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40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40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40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40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40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40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40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40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40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40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40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40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40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40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40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40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40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40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40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40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40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40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40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40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40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40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40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40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40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40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40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40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40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40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40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40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40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40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40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40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40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40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40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40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40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40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40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40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40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40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40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40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40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40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40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40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40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40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40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40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40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40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40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40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40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40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40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40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40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40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40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40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40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40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40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40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40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40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40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40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40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40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40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40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40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40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40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40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40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40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40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40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40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40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40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40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40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40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40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40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40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40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40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40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40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40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40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9933;p40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9934;p40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5" name="Google Shape;9935;p40"/>
          <p:cNvGrpSpPr/>
          <p:nvPr/>
        </p:nvGrpSpPr>
        <p:grpSpPr>
          <a:xfrm>
            <a:off x="249355" y="4187449"/>
            <a:ext cx="931484" cy="842113"/>
            <a:chOff x="-2157612" y="1129050"/>
            <a:chExt cx="1292113" cy="1168141"/>
          </a:xfrm>
        </p:grpSpPr>
        <p:grpSp>
          <p:nvGrpSpPr>
            <p:cNvPr id="9936" name="Google Shape;9936;p40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9937" name="Google Shape;9937;p40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8" name="Google Shape;9938;p40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9" name="Google Shape;9939;p40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0" name="Google Shape;9940;p40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1" name="Google Shape;9941;p40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2" name="Google Shape;9942;p40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3" name="Google Shape;9943;p40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4" name="Google Shape;9944;p40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5" name="Google Shape;9945;p40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6" name="Google Shape;9946;p40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7" name="Google Shape;9947;p40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8" name="Google Shape;9948;p40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9" name="Google Shape;9949;p40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0" name="Google Shape;9950;p40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1" name="Google Shape;9951;p40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2" name="Google Shape;9952;p40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3" name="Google Shape;9953;p40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4" name="Google Shape;9954;p40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5" name="Google Shape;9955;p40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6" name="Google Shape;9956;p40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7" name="Google Shape;9957;p40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8" name="Google Shape;9958;p40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9" name="Google Shape;9959;p40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0" name="Google Shape;9960;p40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9961" name="Google Shape;9961;p40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2" name="Google Shape;9962;p40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3" name="Google Shape;9963;p40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4" name="Google Shape;9964;p40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5" name="Google Shape;9965;p40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6" name="Google Shape;9966;p40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7" name="Google Shape;9967;p40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8" name="Google Shape;9968;p40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9" name="Google Shape;9969;p40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0" name="Google Shape;9970;p40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1" name="Google Shape;9971;p40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2" name="Google Shape;9972;p40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3" name="Google Shape;9973;p40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4" name="Google Shape;9974;p40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5" name="Google Shape;9975;p40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6" name="Google Shape;9976;p40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7" name="Google Shape;9977;p40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8" name="Google Shape;9978;p40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9" name="Google Shape;9979;p40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0" name="Google Shape;9980;p40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1" name="Google Shape;9981;p40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2" name="Google Shape;9982;p40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3" name="Google Shape;9983;p40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4" name="Google Shape;9984;p40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5" name="Google Shape;9985;p40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6" name="Google Shape;9986;p40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7" name="Google Shape;9987;p40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8" name="Google Shape;9988;p40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9" name="Google Shape;9989;p40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0" name="Google Shape;9990;p40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1" name="Google Shape;9991;p40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2" name="Google Shape;9992;p40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3" name="Google Shape;9993;p40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4" name="Google Shape;9994;p40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5" name="Google Shape;9995;p40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6" name="Google Shape;9996;p40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7" name="Google Shape;9997;p40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8" name="Google Shape;9998;p40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9" name="Google Shape;9999;p40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0" name="Google Shape;10000;p40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1" name="Google Shape;10001;p40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2" name="Google Shape;10002;p40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3" name="Google Shape;10003;p40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4" name="Google Shape;10004;p40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5" name="Google Shape;10005;p40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6" name="Google Shape;10006;p40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7" name="Google Shape;10007;p40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8" name="Google Shape;10008;p40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9" name="Google Shape;10009;p40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0" name="Google Shape;10010;p40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1" name="Google Shape;10011;p40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2" name="Google Shape;10012;p40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3" name="Google Shape;10013;p40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4" name="Google Shape;10014;p40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5" name="Google Shape;10015;p40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6" name="Google Shape;10016;p40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7" name="Google Shape;10017;p40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40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40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40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40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40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40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40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5" name="Google Shape;10025;p40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6" name="Google Shape;10026;p40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40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40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40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40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40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40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3" name="Google Shape;10033;p40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4" name="Google Shape;10034;p40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5" name="Google Shape;10035;p40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6" name="Google Shape;10036;p40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40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40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40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40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40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40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40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40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40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40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40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40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40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40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40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40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40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40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40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6" name="Google Shape;10056;p40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7" name="Google Shape;10057;p40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8" name="Google Shape;10058;p40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9" name="Google Shape;10059;p40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0" name="Google Shape;10060;p40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1" name="Google Shape;10061;p40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2" name="Google Shape;10062;p40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3" name="Google Shape;10063;p40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4" name="Google Shape;10064;p40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5" name="Google Shape;10065;p40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6" name="Google Shape;10066;p40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7" name="Google Shape;10067;p40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8" name="Google Shape;10068;p40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9" name="Google Shape;10069;p40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0" name="Google Shape;10070;p40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1" name="Google Shape;10071;p40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2" name="Google Shape;10072;p40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3" name="Google Shape;10073;p40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4" name="Google Shape;10074;p40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5" name="Google Shape;10075;p40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6" name="Google Shape;10076;p40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7" name="Google Shape;10077;p40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8" name="Google Shape;10078;p40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9" name="Google Shape;10079;p40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0" name="Google Shape;10080;p40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1" name="Google Shape;10081;p40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2" name="Google Shape;10082;p40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3" name="Google Shape;10083;p40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4" name="Google Shape;10084;p40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5" name="Google Shape;10085;p40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6" name="Google Shape;10086;p40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7" name="Google Shape;10087;p40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8" name="Google Shape;10088;p40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9" name="Google Shape;10089;p40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0" name="Google Shape;10090;p40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1" name="Google Shape;10091;p40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2" name="Google Shape;10092;p40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3" name="Google Shape;10093;p40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4" name="Google Shape;10094;p40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5" name="Google Shape;10095;p40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6" name="Google Shape;10096;p40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7" name="Google Shape;10097;p40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8" name="Google Shape;10098;p40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9" name="Google Shape;10099;p40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0" name="Google Shape;10100;p40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1" name="Google Shape;10101;p40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2" name="Google Shape;10102;p40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3" name="Google Shape;10103;p40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4" name="Google Shape;10104;p40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5" name="Google Shape;10105;p40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6" name="Google Shape;10106;p40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7" name="Google Shape;10107;p40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8" name="Google Shape;10108;p40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9" name="Google Shape;10109;p40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0" name="Google Shape;10110;p40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1" name="Google Shape;10111;p40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2" name="Google Shape;10112;p40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3" name="Google Shape;10113;p40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4" name="Google Shape;10114;p40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5" name="Google Shape;10115;p40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6" name="Google Shape;10116;p40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7" name="Google Shape;10117;p40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8" name="Google Shape;10118;p40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9" name="Google Shape;10119;p40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0" name="Google Shape;10120;p40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1" name="Google Shape;10121;p40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2" name="Google Shape;10122;p40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3" name="Google Shape;10123;p40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4" name="Google Shape;10124;p40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5" name="Google Shape;10125;p40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6" name="Google Shape;10126;p40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7" name="Google Shape;10127;p40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8" name="Google Shape;10128;p40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9" name="Google Shape;10129;p40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0" name="Google Shape;10130;p40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1" name="Google Shape;10131;p40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2" name="Google Shape;10132;p40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3" name="Google Shape;10133;p40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4" name="Google Shape;10134;p40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5" name="Google Shape;10135;p40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6" name="Google Shape;10136;p40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7" name="Google Shape;10137;p40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8" name="Google Shape;10138;p40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9" name="Google Shape;10139;p40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0" name="Google Shape;10140;p40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1" name="Google Shape;10141;p40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2" name="Google Shape;10142;p40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3" name="Google Shape;10143;p40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4" name="Google Shape;10144;p40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5" name="Google Shape;10145;p40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6" name="Google Shape;10146;p40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7" name="Google Shape;10147;p40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8" name="Google Shape;10148;p40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9" name="Google Shape;10149;p40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0" name="Google Shape;10150;p40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1" name="Google Shape;10151;p40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2" name="Google Shape;10152;p40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3" name="Google Shape;10153;p40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4" name="Google Shape;10154;p40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5" name="Google Shape;10155;p40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6" name="Google Shape;10156;p40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7" name="Google Shape;10157;p40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8" name="Google Shape;10158;p40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9" name="Google Shape;10159;p40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0" name="Google Shape;10160;p40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1" name="Google Shape;10161;p40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2" name="Google Shape;10162;p40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3" name="Google Shape;10163;p40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4" name="Google Shape;10164;p40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5" name="Google Shape;10165;p40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6" name="Google Shape;10166;p40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7" name="Google Shape;10167;p40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8" name="Google Shape;10168;p40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9" name="Google Shape;10169;p40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0" name="Google Shape;10170;p40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1" name="Google Shape;10171;p40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2" name="Google Shape;10172;p40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3" name="Google Shape;10173;p40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4" name="Google Shape;10174;p40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5" name="Google Shape;10175;p40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6" name="Google Shape;10176;p40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7" name="Google Shape;10177;p40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8" name="Google Shape;10178;p40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9" name="Google Shape;10179;p40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0" name="Google Shape;10180;p40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1" name="Google Shape;10181;p40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2" name="Google Shape;10182;p40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3" name="Google Shape;10183;p40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4" name="Google Shape;10184;p40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5" name="Google Shape;10185;p40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6" name="Google Shape;10186;p40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7" name="Google Shape;10187;p40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8" name="Google Shape;10188;p40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9" name="Google Shape;10189;p40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0" name="Google Shape;10190;p40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1" name="Google Shape;10191;p40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2" name="Google Shape;10192;p40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3" name="Google Shape;10193;p40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4" name="Google Shape;10194;p40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5" name="Google Shape;10195;p40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6" name="Google Shape;10196;p40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7" name="Google Shape;10197;p40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8" name="Google Shape;10198;p40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9" name="Google Shape;10199;p40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0" name="Google Shape;10200;p40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1" name="Google Shape;10201;p40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2" name="Google Shape;10202;p40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3" name="Google Shape;10203;p40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4" name="Google Shape;10204;p40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5" name="Google Shape;10205;p40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6" name="Google Shape;10206;p40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75488"/>
            <a:ext cx="7713900" cy="64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Code Pro"/>
              <a:buNone/>
              <a:defRPr sz="3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6" r:id="rId2"/>
    <p:sldLayoutId id="2147483685" r:id="rId3"/>
    <p:sldLayoutId id="214748368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8" name="Google Shape;12378;p67"/>
          <p:cNvGrpSpPr/>
          <p:nvPr/>
        </p:nvGrpSpPr>
        <p:grpSpPr>
          <a:xfrm>
            <a:off x="226565" y="64628"/>
            <a:ext cx="7716900" cy="879300"/>
            <a:chOff x="719925" y="233625"/>
            <a:chExt cx="7716900" cy="879300"/>
          </a:xfrm>
        </p:grpSpPr>
        <p:sp>
          <p:nvSpPr>
            <p:cNvPr id="12379" name="Google Shape;12379;p67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0" name="Google Shape;12380;p67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2381" name="Google Shape;12381;p67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82" name="Google Shape;12382;p67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2383" name="Google Shape;12383;p67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4" name="Google Shape;12384;p67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2385" name="Google Shape;12385;p67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86" name="Google Shape;12386;p67"/>
          <p:cNvSpPr txBox="1">
            <a:spLocks noGrp="1"/>
          </p:cNvSpPr>
          <p:nvPr>
            <p:ph type="title"/>
          </p:nvPr>
        </p:nvSpPr>
        <p:spPr>
          <a:xfrm>
            <a:off x="226565" y="306524"/>
            <a:ext cx="7717500" cy="741564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BUG BUSTERS</a:t>
            </a:r>
            <a:br>
              <a:rPr lang="en-US" dirty="0"/>
            </a:br>
            <a:endParaRPr dirty="0"/>
          </a:p>
        </p:txBody>
      </p:sp>
      <p:sp>
        <p:nvSpPr>
          <p:cNvPr id="12387" name="Google Shape;12387;p67"/>
          <p:cNvSpPr txBox="1"/>
          <p:nvPr/>
        </p:nvSpPr>
        <p:spPr>
          <a:xfrm>
            <a:off x="2460010" y="926554"/>
            <a:ext cx="189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Technologies Used</a:t>
            </a:r>
            <a:endParaRPr sz="11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88" name="Google Shape;12388;p67"/>
          <p:cNvSpPr txBox="1"/>
          <p:nvPr/>
        </p:nvSpPr>
        <p:spPr>
          <a:xfrm>
            <a:off x="5278620" y="926554"/>
            <a:ext cx="189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Resources</a:t>
            </a:r>
            <a:endParaRPr sz="11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89" name="Google Shape;12389;p67"/>
          <p:cNvSpPr txBox="1"/>
          <p:nvPr/>
        </p:nvSpPr>
        <p:spPr>
          <a:xfrm>
            <a:off x="226565" y="1725904"/>
            <a:ext cx="1891800" cy="54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Navigating the pre-organized template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deployment issues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Reverting changes in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restore our project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19191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90" name="Google Shape;12390;p67"/>
          <p:cNvSpPr txBox="1"/>
          <p:nvPr/>
        </p:nvSpPr>
        <p:spPr>
          <a:xfrm>
            <a:off x="2378501" y="1386424"/>
            <a:ext cx="1891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GitHub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Visual studio</a:t>
            </a:r>
          </a:p>
        </p:txBody>
      </p:sp>
      <p:sp>
        <p:nvSpPr>
          <p:cNvPr id="12391" name="Google Shape;12391;p67"/>
          <p:cNvSpPr txBox="1"/>
          <p:nvPr/>
        </p:nvSpPr>
        <p:spPr>
          <a:xfrm>
            <a:off x="5228179" y="2225982"/>
            <a:ext cx="1891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-US" sz="1100" dirty="0" err="1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HackHPC</a:t>
            </a:r>
            <a:r>
              <a:rPr lang="en-US" sz="1100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 Events | Provided Ideas and  Guides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    </a:t>
            </a:r>
            <a:r>
              <a:rPr lang="en-US" sz="1100" dirty="0" err="1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HackHPC</a:t>
            </a:r>
            <a:r>
              <a:rPr lang="en-US" sz="1100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 Website | Existing code for new website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    HTML </a:t>
            </a:r>
            <a:r>
              <a:rPr lang="en-US" sz="1100" dirty="0" err="1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CheatSheet</a:t>
            </a:r>
            <a:r>
              <a:rPr lang="en-US" sz="1100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 | Used to implement specific colors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                Hugo | Fast Website Building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Hind"/>
                <a:ea typeface="Hind"/>
                <a:cs typeface="Hind"/>
                <a:sym typeface="Hind"/>
              </a:rPr>
              <a:t>  Visual Studio Code | Auto-fill &amp; cross-platform support</a:t>
            </a:r>
          </a:p>
        </p:txBody>
      </p:sp>
      <p:sp>
        <p:nvSpPr>
          <p:cNvPr id="12392" name="Google Shape;12392;p67"/>
          <p:cNvSpPr txBox="1"/>
          <p:nvPr/>
        </p:nvSpPr>
        <p:spPr>
          <a:xfrm>
            <a:off x="7019100" y="909167"/>
            <a:ext cx="189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marR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Supporters</a:t>
            </a:r>
            <a:endParaRPr sz="11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93" name="Google Shape;12393;p67"/>
          <p:cNvSpPr txBox="1"/>
          <p:nvPr/>
        </p:nvSpPr>
        <p:spPr>
          <a:xfrm>
            <a:off x="6864236" y="2167799"/>
            <a:ext cx="1891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418" name="Google Shape;12418;p67"/>
          <p:cNvSpPr txBox="1"/>
          <p:nvPr/>
        </p:nvSpPr>
        <p:spPr>
          <a:xfrm>
            <a:off x="107779" y="1107399"/>
            <a:ext cx="1891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marR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Identified Issues</a:t>
            </a:r>
          </a:p>
          <a:p>
            <a:pPr marL="0" marR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2DB8A-EE71-F504-651F-EE016575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03" y="1543136"/>
            <a:ext cx="794803" cy="48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8A8FB-D63A-C17F-2F5D-AC83D34B2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467" y="1466092"/>
            <a:ext cx="545085" cy="545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1BD78-91EB-14A0-24D6-097125F99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252" y="2093104"/>
            <a:ext cx="977010" cy="325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A49263-D256-0EC6-7499-71F21F55A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073" y="2063640"/>
            <a:ext cx="686789" cy="3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E2931-E542-C159-987B-4696C6733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3285" y="1476109"/>
            <a:ext cx="598230" cy="596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542F7-5BD0-D3D0-2923-EF5F6A0D62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422" y="421711"/>
            <a:ext cx="1041578" cy="453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01956C-9F19-FC3E-2E02-6983A6E01DA8}"/>
              </a:ext>
            </a:extLst>
          </p:cNvPr>
          <p:cNvSpPr txBox="1"/>
          <p:nvPr/>
        </p:nvSpPr>
        <p:spPr>
          <a:xfrm>
            <a:off x="226565" y="2356305"/>
            <a:ext cx="4294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Team </a:t>
            </a:r>
            <a:r>
              <a:rPr lang="en-US" sz="1100" b="1" dirty="0" err="1"/>
              <a:t>Memebers</a:t>
            </a:r>
            <a:r>
              <a:rPr lang="en-US" sz="1100" b="1" dirty="0"/>
              <a:t> and Mentors</a:t>
            </a:r>
          </a:p>
          <a:p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602D8E-37DA-6088-6777-A1E7D4BD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" y="2614374"/>
            <a:ext cx="555224" cy="5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AFF431-3A6A-3F72-AEE5-55B59E392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82" y="2554444"/>
            <a:ext cx="579538" cy="5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0A5674-F732-F7D1-B7FA-3E2D05FB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11" y="2578100"/>
            <a:ext cx="555225" cy="55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67EC17-4B6E-44A6-6044-DC8F68C33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438" y="2583973"/>
            <a:ext cx="579538" cy="5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8F959F-4F33-8031-EA8E-879AC1B2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39" y="2587719"/>
            <a:ext cx="555224" cy="5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DBB1C34-39A5-3768-B9CD-D929ACF6E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53" y="2584787"/>
            <a:ext cx="579538" cy="5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7E632D-3983-B9D9-41F8-7AB4569604D8}"/>
              </a:ext>
            </a:extLst>
          </p:cNvPr>
          <p:cNvSpPr txBox="1"/>
          <p:nvPr/>
        </p:nvSpPr>
        <p:spPr>
          <a:xfrm>
            <a:off x="0" y="3148598"/>
            <a:ext cx="53978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1" i="0" u="none" strike="noStrike" dirty="0" err="1">
                <a:solidFill>
                  <a:srgbClr val="000000"/>
                </a:solidFill>
                <a:effectLst/>
                <a:latin typeface="Hind" panose="02000000000000000000" pitchFamily="2" charset="0"/>
              </a:rPr>
              <a:t>Cierrah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Hind" panose="02000000000000000000" pitchFamily="2" charset="0"/>
              </a:rPr>
              <a:t>             </a:t>
            </a:r>
            <a:r>
              <a:rPr lang="en-US" sz="1100" b="1" i="0" u="none" strike="noStrike" dirty="0" err="1">
                <a:solidFill>
                  <a:srgbClr val="000000"/>
                </a:solidFill>
                <a:effectLst/>
                <a:latin typeface="Hind" panose="02000000000000000000" pitchFamily="2" charset="0"/>
              </a:rPr>
              <a:t>Yamonta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Hind" panose="02000000000000000000" pitchFamily="2" charset="0"/>
              </a:rPr>
              <a:t>        Seth </a:t>
            </a:r>
            <a:r>
              <a:rPr lang="en-US" sz="1100" dirty="0">
                <a:latin typeface="Hind" panose="02000000000000000000" pitchFamily="2" charset="0"/>
              </a:rPr>
              <a:t>                  </a:t>
            </a:r>
            <a:r>
              <a:rPr lang="en-US" sz="1100" b="1" dirty="0" err="1">
                <a:latin typeface="Hind" panose="02000000000000000000" pitchFamily="2" charset="0"/>
              </a:rPr>
              <a:t>Gerrick</a:t>
            </a:r>
            <a:r>
              <a:rPr lang="en-US" sz="1100" b="1" dirty="0">
                <a:latin typeface="Hind" panose="02000000000000000000" pitchFamily="2" charset="0"/>
              </a:rPr>
              <a:t> </a:t>
            </a:r>
            <a:r>
              <a:rPr lang="en-US" sz="1100" dirty="0">
                <a:latin typeface="Hind" panose="02000000000000000000" pitchFamily="2" charset="0"/>
              </a:rPr>
              <a:t>         </a:t>
            </a:r>
            <a:r>
              <a:rPr lang="en-US" sz="1100" b="1" dirty="0">
                <a:latin typeface="Hind" panose="02000000000000000000" pitchFamily="2" charset="0"/>
              </a:rPr>
              <a:t>Justin             Ronny</a:t>
            </a:r>
            <a:r>
              <a:rPr lang="en-US" sz="1100" dirty="0">
                <a:latin typeface="Hind" panose="02000000000000000000" pitchFamily="2" charset="0"/>
              </a:rPr>
              <a:t> 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Hind" panose="02000000000000000000" pitchFamily="2" charset="0"/>
              </a:rPr>
              <a:t>Washington     Gaines           Mack                  Jones            Davis            Kiprono</a:t>
            </a:r>
            <a:endParaRPr lang="en-US" sz="1100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100" b="1" dirty="0">
                <a:effectLst/>
              </a:rPr>
              <a:t>Boyd Wilson		Emma Bukowski	Joselyn	 	</a:t>
            </a:r>
            <a:endParaRPr lang="en-US" sz="1100" b="1" dirty="0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CED99226-B5F4-6457-B9C5-1953F4BF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35" y="3585433"/>
            <a:ext cx="557802" cy="55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9B05B9B-ACA8-1BFE-4992-63EBF14F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13" y="3537290"/>
            <a:ext cx="509975" cy="55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8BF1769C-B2B5-A74A-BDD1-4F2CA4E6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06" y="3515553"/>
            <a:ext cx="579539" cy="5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de and Programming Lesson for Brazilian Middle School Students by Slidesgo">
  <a:themeElements>
    <a:clrScheme name="Simple Light">
      <a:dk1>
        <a:srgbClr val="191919"/>
      </a:dk1>
      <a:lt1>
        <a:srgbClr val="FFFFFF"/>
      </a:lt1>
      <a:dk2>
        <a:srgbClr val="FFFF29"/>
      </a:dk2>
      <a:lt2>
        <a:srgbClr val="F2E9FA"/>
      </a:lt2>
      <a:accent1>
        <a:srgbClr val="EFEFEF"/>
      </a:accent1>
      <a:accent2>
        <a:srgbClr val="FFA4ED"/>
      </a:accent2>
      <a:accent3>
        <a:srgbClr val="FF0000"/>
      </a:accent3>
      <a:accent4>
        <a:srgbClr val="0BC292"/>
      </a:accent4>
      <a:accent5>
        <a:srgbClr val="0082FF"/>
      </a:accent5>
      <a:accent6>
        <a:srgbClr val="A985F1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96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Source Code Pro</vt:lpstr>
      <vt:lpstr>Bebas Neue</vt:lpstr>
      <vt:lpstr>Arial</vt:lpstr>
      <vt:lpstr>Hind</vt:lpstr>
      <vt:lpstr>Code and Programming Lesson for Brazilian Middle School Students by Slidesgo</vt:lpstr>
      <vt:lpstr>BUG BUSTERS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BUSTERS</dc:title>
  <cp:lastModifiedBy>Leah Monet Morgan</cp:lastModifiedBy>
  <cp:revision>12</cp:revision>
  <dcterms:modified xsi:type="dcterms:W3CDTF">2023-06-29T17:26:15Z</dcterms:modified>
</cp:coreProperties>
</file>