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725" autoAdjust="0"/>
    <p:restoredTop sz="94660"/>
  </p:normalViewPr>
  <p:slideViewPr>
    <p:cSldViewPr snapToGrid="0">
      <p:cViewPr varScale="1">
        <p:scale>
          <a:sx n="88" d="100"/>
          <a:sy n="88" d="100"/>
        </p:scale>
        <p:origin x="952" y="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5C9D0-CA38-4056-B306-C7D28D5CAA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980D01-194F-48B7-A50E-A01F982B02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CF24BE-EDE1-4531-B0A4-0CBCE026E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4202B-FD82-4FF5-8033-210EBE538CE9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D02CAC-5801-4641-90C3-8441D1F9F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88B671-E0CC-4586-9975-D84537439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919F8-B5F2-4B63-9BD6-110439AB6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548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6FAE0-EE38-4AB0-9E5D-FEFD6E8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962253-946D-42D1-9268-DC2C8F1173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CF883-D331-4372-B0FD-B6014D3E0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4202B-FD82-4FF5-8033-210EBE538CE9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F08DE8-FA52-4ACF-BA15-08EFF673E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5414A5-3DF4-40C9-B6DA-1D82F27DC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919F8-B5F2-4B63-9BD6-110439AB6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077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A1D3D3-2D32-459D-BAB8-521A80D9BC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7C56BE-F3A6-4CA0-B38D-121860D66E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DEE3D6-B8DB-4DFA-BFBF-250A91936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4202B-FD82-4FF5-8033-210EBE538CE9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D85B89-667D-496A-AE73-4A559B597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A6766D-1D27-42F8-A159-EF7A6CE7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919F8-B5F2-4B63-9BD6-110439AB6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912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60BC8-BF4A-4602-BED2-E5D6C0D63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1A848C-A585-4167-9120-CA081DA266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711FC1-0959-4533-A20E-B5101FD98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4202B-FD82-4FF5-8033-210EBE538CE9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F22E5-599A-48BE-8A4E-0C6CA8F54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A6E891-40FE-474E-928D-DD93F4041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919F8-B5F2-4B63-9BD6-110439AB6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433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DE234-22B7-4EA1-9E57-5245BC3C3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C0A465-7FE1-4BC2-8C81-F5150CC651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917D85-E684-4FBE-B446-E0A389D65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4202B-FD82-4FF5-8033-210EBE538CE9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8C6863-331F-4940-B7B4-0C2F3A69F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18DB7B-03D6-47C5-8AEE-1067DFF87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919F8-B5F2-4B63-9BD6-110439AB6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315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6BB38-E74D-40CA-99C7-CF3803EE4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2C5A30-7C01-4F4D-9C78-179669073A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6677C9-534F-4971-AEE6-42CFA30628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078A59-B018-4F43-9509-76E356906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4202B-FD82-4FF5-8033-210EBE538CE9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BE61EF-6C8B-468F-8328-53713B2C3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114C2A-8216-411A-8609-07882B2A0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919F8-B5F2-4B63-9BD6-110439AB6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804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D0C7F-5D16-4738-B450-5FF521A13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34765-ED90-4215-AB5C-65DD780904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FC7C0-C7C6-4ED0-BEA0-B0F7CAFC6B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2E60E0-F782-44A9-A2BE-D56EA5A860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F91C69-BF6D-41C8-B617-690548260A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14535C-3625-4195-B65F-E871E866E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4202B-FD82-4FF5-8033-210EBE538CE9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B539E0-B930-4C74-9011-9A2761413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177A37-976E-4F22-8C18-FB2EE076C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919F8-B5F2-4B63-9BD6-110439AB6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393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E7842-127B-4470-B3E1-1782ACAA8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7DFF82-BAA6-4508-AD3F-A482F7E1F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4202B-FD82-4FF5-8033-210EBE538CE9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F228EC-8002-4E0E-AFBB-B5A45AC07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A03411-4A36-47C5-B4E5-F5FD46EA1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919F8-B5F2-4B63-9BD6-110439AB6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666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B38CF1-E8F8-4A46-B3C5-BBCAA783D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4202B-FD82-4FF5-8033-210EBE538CE9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E5AC5D-45CB-4D74-A3C5-0414C3CA3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E60FC1-2D16-4B3F-9D7B-E08703FDF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919F8-B5F2-4B63-9BD6-110439AB6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664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32E0E-BE26-48A8-A4E7-7BAB40AD2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E8B6F0-4DB6-4F75-BE1E-3F91FDFCA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98D538-A5F7-4738-9FB9-D9A4FD541A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73438D-CA15-4492-ABBA-A86A9F5BB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4202B-FD82-4FF5-8033-210EBE538CE9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C43521-6B68-4CCA-85F0-645DDD2E1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462D21-7324-49EE-80A9-3F0D31777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919F8-B5F2-4B63-9BD6-110439AB6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547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630EC-80C8-4685-A084-5AF9B769A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53EEBB-4B8D-4DCB-AA0D-E77619133E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8F74AF-C402-464F-87DC-C3C7743E81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A5E728-1AB9-4B80-B595-06F4913AF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4202B-FD82-4FF5-8033-210EBE538CE9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E2BAEC-09E8-4990-B631-215EDDF7E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1E4D9F-5C2F-4C10-B506-6C896C6B9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919F8-B5F2-4B63-9BD6-110439AB6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391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3C23F9-14EE-4598-AD7C-2681E6C66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FF2238-9839-4880-A790-BFC8A6C6D0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E6FED4-02FD-45A3-BA6E-33BFC853E7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E4202B-FD82-4FF5-8033-210EBE538CE9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28AB1-0B20-41EF-8E26-CBA8418F9E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B3E4A1-16A4-4D55-AF82-CD5DC26782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7919F8-B5F2-4B63-9BD6-110439AB6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552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A9765C8-B5E5-4DA9-B1E6-EBA0CDE1AF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960" y="167803"/>
            <a:ext cx="10793331" cy="2267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617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8E09205-2AB3-45DF-8A82-F10B81E64C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887" y="509180"/>
            <a:ext cx="10574226" cy="5839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148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C284ACC-CF64-4CA3-AAB0-E2FF091F47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913" y="904522"/>
            <a:ext cx="8583223" cy="5048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22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F7F276F-E8B3-47D7-AAF8-5042CAA6D0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6915" y="90021"/>
            <a:ext cx="7478169" cy="6677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052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7686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C3669D6-C9F7-4A86-AC8B-D5DA334874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2967" y="541541"/>
            <a:ext cx="8526065" cy="5630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5176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CLOYD VAN S. SECUYA</dc:creator>
  <cp:lastModifiedBy>CLOYD VAN S. SECUYA</cp:lastModifiedBy>
  <cp:revision>1</cp:revision>
  <dcterms:created xsi:type="dcterms:W3CDTF">2022-04-11T17:10:21Z</dcterms:created>
  <dcterms:modified xsi:type="dcterms:W3CDTF">2022-04-11T18:27:52Z</dcterms:modified>
</cp:coreProperties>
</file>