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74" r:id="rId5"/>
    <p:sldId id="263" r:id="rId6"/>
    <p:sldId id="276" r:id="rId7"/>
    <p:sldId id="277" r:id="rId8"/>
    <p:sldId id="278" r:id="rId9"/>
    <p:sldId id="275" r:id="rId10"/>
    <p:sldId id="279" r:id="rId11"/>
    <p:sldId id="281" r:id="rId12"/>
    <p:sldId id="282" r:id="rId13"/>
    <p:sldId id="28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0A049D-6FA3-47EC-A902-D488E5DE4256}">
          <p14:sldIdLst>
            <p14:sldId id="262"/>
            <p14:sldId id="256"/>
            <p14:sldId id="257"/>
          </p14:sldIdLst>
        </p14:section>
        <p14:section name="Music Library" id="{CF1982D4-676F-43E0-AD89-5FB3CB5FC905}">
          <p14:sldIdLst>
            <p14:sldId id="274"/>
            <p14:sldId id="263"/>
            <p14:sldId id="276"/>
            <p14:sldId id="277"/>
            <p14:sldId id="278"/>
            <p14:sldId id="275"/>
          </p14:sldIdLst>
        </p14:section>
        <p14:section name="View Albums" id="{FFF29BBB-743C-4F1D-A404-3F0BCECE35DA}">
          <p14:sldIdLst>
            <p14:sldId id="279"/>
            <p14:sldId id="281"/>
            <p14:sldId id="282"/>
          </p14:sldIdLst>
        </p14:section>
        <p14:section name="Add Songs" id="{58B3BDE1-9280-44D1-91A8-897D0E602611}">
          <p14:sldIdLst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9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FA57-6820-022E-0872-10B2CA20E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251CB-A70D-EC56-1B88-26CDC210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914-15BA-3C82-AEEA-52F309FC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FE79-54B4-8833-2384-FBACEB50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C481-0C98-A2FF-509C-1BF122B0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A246-DCDD-EC0B-0A00-B2208557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CA4D0-97D7-C61B-74F3-028F00863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47E0-35DE-AEC1-6DD1-C26888A5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88C-7947-3DD3-B69E-6855C3A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20B9-ED68-E411-44E2-F72C6DFA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434D-57B8-26EC-B99B-4AE07DF7F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6DE0F-DFFB-2CF6-893F-4B06DA6A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C036-63C4-1380-0C7F-FF11B1DC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0817-0F39-A22A-0A15-FB11E842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209C-DFB6-2337-7E13-37CF8920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5408-4FBE-AFBF-CB49-6DD29E97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A088-31EB-422F-04C0-5A2FB801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4645-2F69-B6DC-74E7-E3A1E4C7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888-E4DD-6B2E-E852-54280A0A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3275-444E-EAAF-8C19-0B52D067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9307-3DAF-9EE4-A47C-D38E4327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B21C-1F5A-764A-D1B8-29551140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BDDD-9EDA-D003-0CB0-DD41A697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553DF-6463-2238-74DC-70561498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F3B6F-9104-1BA7-26C0-E6647F8C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7D87-B42B-69F1-58A1-600A9E2B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9CA0-1D74-75DF-6761-0AF929299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A636-7FC6-ECEF-03AE-9DBE5028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B9837-E55B-DAF6-E9F6-2FAC500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8A6BE-B493-5091-E637-0505F70E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A552-7E3B-8298-E173-DD5C03DF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225B-6FDB-5786-BE8D-1B9B9971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4EE2-99E3-BAA4-0E52-5C5D8146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D7795-2AC0-00F1-F7EE-9605291B5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DA19B-3755-3415-6361-BB7AE0CC6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E2E33-A0DC-C305-BBE4-D8FBFB726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ED4D9-ABCA-100A-251B-CE197E3B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C612E-8FC7-944F-1115-D191FCAC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BE09C-5BD6-3887-D9B6-DD54E121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5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6B7E-CEFB-B382-F9D7-3D703F8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8BAC2-DEF8-87C2-BAFA-61050E6E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F6EEB-DD90-FE53-C65C-72A68D13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82AC-A974-A41B-9D75-DDE26B9E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5F669-DB22-4CB1-66CD-A7BC4EB7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DEBA1-F601-5E7D-40F4-8E532931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622A-9566-6209-8479-C68AF67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F803-7CEC-AC65-B941-60AD77E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2F20-AA5D-1CBA-8A8D-0BAF01C8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F5B5F-434D-B24D-3484-914F409D8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0958-E9E4-FDDC-9CE3-5219463C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95175-29E8-FA41-5109-F657D31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D23D-7BD8-8D08-0485-3D537D12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5BBE-0181-E1F0-A68F-61118F6F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0D724-07D1-C3A7-C2BB-01B205756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07C26-D1F4-9D8B-CFC5-2A3BE5AE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1F266-4CB1-9B38-D616-023E3DCD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B717B-92EE-CAAE-D354-98321D8F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D4EA-FAB8-12E6-BE71-15B719E1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62D9D-E565-29C4-EBF5-02E4619B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1830-CC36-79A3-FCC5-BEB82628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5D34-8732-0856-BA10-C58DBA6C0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F6C5-22C5-43FC-A2AC-870287D618B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1920-D027-D841-8F60-3582399DC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42A7-7EA1-1243-E774-B13D24DA2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B0D2-852C-430C-8855-27BB83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7A80CE-BA8C-0490-FD53-EC7D212BA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WIREFRAMES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75DD3A-8EC6-FC2C-3AA4-F434EBFB3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283140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B132C-BFFA-34C2-AFA1-18CDCEAFC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Albums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02102B-3437-9736-F472-DBA1273A6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This is simply a list of albums where we can at least display the image of an album cover. </a:t>
            </a:r>
          </a:p>
          <a:p>
            <a:r>
              <a:rPr lang="en-US" i="1" dirty="0"/>
              <a:t>It contains the name of albums we have from the library.</a:t>
            </a:r>
          </a:p>
        </p:txBody>
      </p:sp>
    </p:spTree>
    <p:extLst>
      <p:ext uri="{BB962C8B-B14F-4D97-AF65-F5344CB8AC3E}">
        <p14:creationId xmlns:p14="http://schemas.microsoft.com/office/powerpoint/2010/main" val="299800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0B60-11EB-8D34-AAB9-2B29FE1FE72C}"/>
              </a:ext>
            </a:extLst>
          </p:cNvPr>
          <p:cNvSpPr txBox="1"/>
          <p:nvPr/>
        </p:nvSpPr>
        <p:spPr>
          <a:xfrm>
            <a:off x="129672" y="114706"/>
            <a:ext cx="64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Albums||Album names and its album photo cover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0179-A986-581E-E6D9-C313605E5ADC}"/>
              </a:ext>
            </a:extLst>
          </p:cNvPr>
          <p:cNvSpPr txBox="1"/>
          <p:nvPr/>
        </p:nvSpPr>
        <p:spPr>
          <a:xfrm>
            <a:off x="129672" y="376755"/>
            <a:ext cx="480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“This is where the lists of all music is located along with some attributes of Music”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63242-5E6E-7FB6-2020-7473B3284860}"/>
              </a:ext>
            </a:extLst>
          </p:cNvPr>
          <p:cNvSpPr/>
          <p:nvPr/>
        </p:nvSpPr>
        <p:spPr>
          <a:xfrm>
            <a:off x="1304925" y="838200"/>
            <a:ext cx="9582150" cy="51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E116D-9FF6-6E6E-FB35-E42B319BE011}"/>
              </a:ext>
            </a:extLst>
          </p:cNvPr>
          <p:cNvSpPr/>
          <p:nvPr/>
        </p:nvSpPr>
        <p:spPr>
          <a:xfrm>
            <a:off x="3468563" y="1334254"/>
            <a:ext cx="7266112" cy="39769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4467-C260-3609-BFED-6CEE8E2406CF}"/>
              </a:ext>
            </a:extLst>
          </p:cNvPr>
          <p:cNvSpPr/>
          <p:nvPr/>
        </p:nvSpPr>
        <p:spPr>
          <a:xfrm>
            <a:off x="3286125" y="838200"/>
            <a:ext cx="760095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“VIEWING ALBUMS”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03542-5CAE-CB11-D304-B0658ACBDFE9}"/>
              </a:ext>
            </a:extLst>
          </p:cNvPr>
          <p:cNvSpPr/>
          <p:nvPr/>
        </p:nvSpPr>
        <p:spPr>
          <a:xfrm>
            <a:off x="1304924" y="838200"/>
            <a:ext cx="1981201" cy="4591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B13B8-2412-8BD0-2AAE-8972E047624B}"/>
              </a:ext>
            </a:extLst>
          </p:cNvPr>
          <p:cNvSpPr txBox="1"/>
          <p:nvPr/>
        </p:nvSpPr>
        <p:spPr>
          <a:xfrm>
            <a:off x="1367761" y="4950728"/>
            <a:ext cx="1881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SIDEBAR/NAVBAR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7CFEE-B139-E93E-A8DA-69912DD64277}"/>
              </a:ext>
            </a:extLst>
          </p:cNvPr>
          <p:cNvSpPr/>
          <p:nvPr/>
        </p:nvSpPr>
        <p:spPr>
          <a:xfrm>
            <a:off x="1367761" y="2159948"/>
            <a:ext cx="1855526" cy="3145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View Albums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A043C-8650-1383-ED51-8703280F003E}"/>
              </a:ext>
            </a:extLst>
          </p:cNvPr>
          <p:cNvSpPr/>
          <p:nvPr/>
        </p:nvSpPr>
        <p:spPr>
          <a:xfrm>
            <a:off x="1367761" y="1705002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Music Library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CA6F3-E858-1527-BD65-18CD98CA0C87}"/>
              </a:ext>
            </a:extLst>
          </p:cNvPr>
          <p:cNvSpPr/>
          <p:nvPr/>
        </p:nvSpPr>
        <p:spPr>
          <a:xfrm>
            <a:off x="1304923" y="5429250"/>
            <a:ext cx="9582151" cy="5893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DBD9EB-7B17-D6B8-48C1-62771F102CC8}"/>
              </a:ext>
            </a:extLst>
          </p:cNvPr>
          <p:cNvGrpSpPr/>
          <p:nvPr/>
        </p:nvGrpSpPr>
        <p:grpSpPr>
          <a:xfrm>
            <a:off x="1367762" y="885635"/>
            <a:ext cx="1855526" cy="54311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1656E-3F48-A72E-46C4-B9C90922D877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96863D-4BCD-42EF-A928-AB900004B927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D5BD3-A8BD-1286-C321-CE523E48CED9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68331C-BA0F-F4A6-D320-A81A3E9D0A98}"/>
              </a:ext>
            </a:extLst>
          </p:cNvPr>
          <p:cNvSpPr txBox="1"/>
          <p:nvPr/>
        </p:nvSpPr>
        <p:spPr>
          <a:xfrm>
            <a:off x="1912604" y="1000984"/>
            <a:ext cx="765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B2BB10-67E6-CD97-D54E-AE884DC909D1}"/>
              </a:ext>
            </a:extLst>
          </p:cNvPr>
          <p:cNvGrpSpPr/>
          <p:nvPr/>
        </p:nvGrpSpPr>
        <p:grpSpPr>
          <a:xfrm>
            <a:off x="6056434" y="5504865"/>
            <a:ext cx="496768" cy="438150"/>
            <a:chOff x="6056434" y="5504865"/>
            <a:chExt cx="496768" cy="4381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FA9499-CE9C-7506-A1C9-CCAEA19A1FAD}"/>
                </a:ext>
              </a:extLst>
            </p:cNvPr>
            <p:cNvSpPr/>
            <p:nvPr/>
          </p:nvSpPr>
          <p:spPr>
            <a:xfrm>
              <a:off x="6056434" y="5504865"/>
              <a:ext cx="496768" cy="4381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CADDC02-96D5-4051-EB1A-332F8A6F121E}"/>
                </a:ext>
              </a:extLst>
            </p:cNvPr>
            <p:cNvSpPr/>
            <p:nvPr/>
          </p:nvSpPr>
          <p:spPr>
            <a:xfrm rot="5400000">
              <a:off x="6207479" y="5593511"/>
              <a:ext cx="302595" cy="26085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37C410-86E2-4AAF-EB4A-CCB5F6F26531}"/>
              </a:ext>
            </a:extLst>
          </p:cNvPr>
          <p:cNvGrpSpPr/>
          <p:nvPr/>
        </p:nvGrpSpPr>
        <p:grpSpPr>
          <a:xfrm>
            <a:off x="1496948" y="5462722"/>
            <a:ext cx="831312" cy="53277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551AFD-B95E-6067-6D6A-3C02C041EE9F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9FF656-04D8-9D81-5C69-33821995DB96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9858E6-96AA-259B-C8EB-026B43BEA78C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10457AF-220D-557E-5CBF-943BD8502E6A}"/>
              </a:ext>
            </a:extLst>
          </p:cNvPr>
          <p:cNvSpPr txBox="1"/>
          <p:nvPr/>
        </p:nvSpPr>
        <p:spPr>
          <a:xfrm>
            <a:off x="1463335" y="5603919"/>
            <a:ext cx="9134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ALBUM PIC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3BADF-087E-0E4F-0D39-7CBFB71742F8}"/>
              </a:ext>
            </a:extLst>
          </p:cNvPr>
          <p:cNvSpPr/>
          <p:nvPr/>
        </p:nvSpPr>
        <p:spPr>
          <a:xfrm>
            <a:off x="1367760" y="261189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Songs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A51A4-CCE3-83FB-D746-38E0EDE0D660}"/>
              </a:ext>
            </a:extLst>
          </p:cNvPr>
          <p:cNvSpPr txBox="1"/>
          <p:nvPr/>
        </p:nvSpPr>
        <p:spPr>
          <a:xfrm>
            <a:off x="2500173" y="5547290"/>
            <a:ext cx="316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Music…Stopped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6B6283-1F2E-3205-2A03-F954DAB9A8F2}"/>
              </a:ext>
            </a:extLst>
          </p:cNvPr>
          <p:cNvSpPr txBox="1"/>
          <p:nvPr/>
        </p:nvSpPr>
        <p:spPr>
          <a:xfrm>
            <a:off x="3605671" y="2863357"/>
            <a:ext cx="10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D342ADE-65C4-04CE-8B9C-F54494FE39F9}"/>
              </a:ext>
            </a:extLst>
          </p:cNvPr>
          <p:cNvSpPr/>
          <p:nvPr/>
        </p:nvSpPr>
        <p:spPr>
          <a:xfrm>
            <a:off x="10734675" y="1470469"/>
            <a:ext cx="500198" cy="38407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F4865-F5D7-60A2-EFBB-76E27DE07BD9}"/>
              </a:ext>
            </a:extLst>
          </p:cNvPr>
          <p:cNvSpPr txBox="1"/>
          <p:nvPr/>
        </p:nvSpPr>
        <p:spPr>
          <a:xfrm rot="5400000">
            <a:off x="10366611" y="3532991"/>
            <a:ext cx="218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Scrollable Content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32D8E-E900-34F8-C10A-025DEEB81675}"/>
              </a:ext>
            </a:extLst>
          </p:cNvPr>
          <p:cNvSpPr/>
          <p:nvPr/>
        </p:nvSpPr>
        <p:spPr>
          <a:xfrm>
            <a:off x="9522826" y="5600343"/>
            <a:ext cx="1232626" cy="2844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Lyrics</a:t>
            </a:r>
          </a:p>
        </p:txBody>
      </p:sp>
      <p:graphicFrame>
        <p:nvGraphicFramePr>
          <p:cNvPr id="52" name="Table 42">
            <a:extLst>
              <a:ext uri="{FF2B5EF4-FFF2-40B4-BE49-F238E27FC236}">
                <a16:creationId xmlns:a16="http://schemas.microsoft.com/office/drawing/2014/main" id="{A003A81F-42FD-8469-DC60-5C50CA49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87716"/>
              </p:ext>
            </p:extLst>
          </p:nvPr>
        </p:nvGraphicFramePr>
        <p:xfrm>
          <a:off x="3669469" y="1803105"/>
          <a:ext cx="688276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768">
                  <a:extLst>
                    <a:ext uri="{9D8B030D-6E8A-4147-A177-3AD203B41FA5}">
                      <a16:colId xmlns:a16="http://schemas.microsoft.com/office/drawing/2014/main" val="4268567898"/>
                    </a:ext>
                  </a:extLst>
                </a:gridCol>
              </a:tblGrid>
              <a:tr h="174728">
                <a:tc>
                  <a:txBody>
                    <a:bodyPr/>
                    <a:lstStyle/>
                    <a:p>
                      <a:r>
                        <a:rPr lang="en-US" sz="1400" b="0" dirty="0"/>
                        <a:t>Poems, Prayers &amp; Promises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02691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r>
                        <a:rPr lang="en-US" sz="1400" b="0" dirty="0"/>
                        <a:t>Album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74315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Album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85027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Album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95078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Album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4272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531659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332025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74127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59808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79734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19214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9F6DB728-BA1D-AEEC-DA2E-F2A2543251E9}"/>
              </a:ext>
            </a:extLst>
          </p:cNvPr>
          <p:cNvSpPr txBox="1"/>
          <p:nvPr/>
        </p:nvSpPr>
        <p:spPr>
          <a:xfrm>
            <a:off x="3669468" y="1419772"/>
            <a:ext cx="20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ALBUMS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E4F522-2BB7-4C57-A47D-255FA7F22AD1}"/>
              </a:ext>
            </a:extLst>
          </p:cNvPr>
          <p:cNvCxnSpPr>
            <a:cxnSpLocks/>
          </p:cNvCxnSpPr>
          <p:nvPr/>
        </p:nvCxnSpPr>
        <p:spPr>
          <a:xfrm flipV="1">
            <a:off x="8941981" y="638365"/>
            <a:ext cx="244549" cy="129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C9D5BF-D737-D652-3B86-78A35CD579CB}"/>
              </a:ext>
            </a:extLst>
          </p:cNvPr>
          <p:cNvSpPr txBox="1"/>
          <p:nvPr/>
        </p:nvSpPr>
        <p:spPr>
          <a:xfrm>
            <a:off x="7255555" y="170855"/>
            <a:ext cx="4335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clickable, and when clicked. It will redirect to a panel where it contains that album </a:t>
            </a:r>
          </a:p>
        </p:txBody>
      </p:sp>
    </p:spTree>
    <p:extLst>
      <p:ext uri="{BB962C8B-B14F-4D97-AF65-F5344CB8AC3E}">
        <p14:creationId xmlns:p14="http://schemas.microsoft.com/office/powerpoint/2010/main" val="174598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0B60-11EB-8D34-AAB9-2B29FE1FE72C}"/>
              </a:ext>
            </a:extLst>
          </p:cNvPr>
          <p:cNvSpPr txBox="1"/>
          <p:nvPr/>
        </p:nvSpPr>
        <p:spPr>
          <a:xfrm>
            <a:off x="129672" y="114706"/>
            <a:ext cx="64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Albums||Album names and its album photo cover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0179-A986-581E-E6D9-C313605E5ADC}"/>
              </a:ext>
            </a:extLst>
          </p:cNvPr>
          <p:cNvSpPr txBox="1"/>
          <p:nvPr/>
        </p:nvSpPr>
        <p:spPr>
          <a:xfrm>
            <a:off x="129672" y="376755"/>
            <a:ext cx="480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“This is where the lists of all music is located along with some attributes of Music”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63242-5E6E-7FB6-2020-7473B3284860}"/>
              </a:ext>
            </a:extLst>
          </p:cNvPr>
          <p:cNvSpPr/>
          <p:nvPr/>
        </p:nvSpPr>
        <p:spPr>
          <a:xfrm>
            <a:off x="1304925" y="838200"/>
            <a:ext cx="9582150" cy="51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E116D-9FF6-6E6E-FB35-E42B319BE011}"/>
              </a:ext>
            </a:extLst>
          </p:cNvPr>
          <p:cNvSpPr/>
          <p:nvPr/>
        </p:nvSpPr>
        <p:spPr>
          <a:xfrm>
            <a:off x="3468563" y="1334254"/>
            <a:ext cx="7266112" cy="39769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4467-C260-3609-BFED-6CEE8E2406CF}"/>
              </a:ext>
            </a:extLst>
          </p:cNvPr>
          <p:cNvSpPr/>
          <p:nvPr/>
        </p:nvSpPr>
        <p:spPr>
          <a:xfrm>
            <a:off x="3286125" y="838200"/>
            <a:ext cx="760095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“MUSIC LIBRARY”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03542-5CAE-CB11-D304-B0658ACBDFE9}"/>
              </a:ext>
            </a:extLst>
          </p:cNvPr>
          <p:cNvSpPr/>
          <p:nvPr/>
        </p:nvSpPr>
        <p:spPr>
          <a:xfrm>
            <a:off x="1304924" y="838200"/>
            <a:ext cx="1981201" cy="4591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B13B8-2412-8BD0-2AAE-8972E047624B}"/>
              </a:ext>
            </a:extLst>
          </p:cNvPr>
          <p:cNvSpPr txBox="1"/>
          <p:nvPr/>
        </p:nvSpPr>
        <p:spPr>
          <a:xfrm>
            <a:off x="1367761" y="4950728"/>
            <a:ext cx="1881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SIDEBAR/NAVBAR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7CFEE-B139-E93E-A8DA-69912DD64277}"/>
              </a:ext>
            </a:extLst>
          </p:cNvPr>
          <p:cNvSpPr/>
          <p:nvPr/>
        </p:nvSpPr>
        <p:spPr>
          <a:xfrm>
            <a:off x="1367761" y="2159948"/>
            <a:ext cx="1855526" cy="3145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View Albums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A043C-8650-1383-ED51-8703280F003E}"/>
              </a:ext>
            </a:extLst>
          </p:cNvPr>
          <p:cNvSpPr/>
          <p:nvPr/>
        </p:nvSpPr>
        <p:spPr>
          <a:xfrm>
            <a:off x="1367761" y="1705002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Music Library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CA6F3-E858-1527-BD65-18CD98CA0C87}"/>
              </a:ext>
            </a:extLst>
          </p:cNvPr>
          <p:cNvSpPr/>
          <p:nvPr/>
        </p:nvSpPr>
        <p:spPr>
          <a:xfrm>
            <a:off x="1304923" y="5429250"/>
            <a:ext cx="9582151" cy="5893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DBD9EB-7B17-D6B8-48C1-62771F102CC8}"/>
              </a:ext>
            </a:extLst>
          </p:cNvPr>
          <p:cNvGrpSpPr/>
          <p:nvPr/>
        </p:nvGrpSpPr>
        <p:grpSpPr>
          <a:xfrm>
            <a:off x="1367762" y="885635"/>
            <a:ext cx="1855526" cy="54311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1656E-3F48-A72E-46C4-B9C90922D877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96863D-4BCD-42EF-A928-AB900004B927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D5BD3-A8BD-1286-C321-CE523E48CED9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68331C-BA0F-F4A6-D320-A81A3E9D0A98}"/>
              </a:ext>
            </a:extLst>
          </p:cNvPr>
          <p:cNvSpPr txBox="1"/>
          <p:nvPr/>
        </p:nvSpPr>
        <p:spPr>
          <a:xfrm>
            <a:off x="1912604" y="1000984"/>
            <a:ext cx="765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B2BB10-67E6-CD97-D54E-AE884DC909D1}"/>
              </a:ext>
            </a:extLst>
          </p:cNvPr>
          <p:cNvGrpSpPr/>
          <p:nvPr/>
        </p:nvGrpSpPr>
        <p:grpSpPr>
          <a:xfrm>
            <a:off x="6056434" y="5504865"/>
            <a:ext cx="496768" cy="438150"/>
            <a:chOff x="6056434" y="5504865"/>
            <a:chExt cx="496768" cy="4381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FA9499-CE9C-7506-A1C9-CCAEA19A1FAD}"/>
                </a:ext>
              </a:extLst>
            </p:cNvPr>
            <p:cNvSpPr/>
            <p:nvPr/>
          </p:nvSpPr>
          <p:spPr>
            <a:xfrm>
              <a:off x="6056434" y="5504865"/>
              <a:ext cx="496768" cy="4381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CADDC02-96D5-4051-EB1A-332F8A6F121E}"/>
                </a:ext>
              </a:extLst>
            </p:cNvPr>
            <p:cNvSpPr/>
            <p:nvPr/>
          </p:nvSpPr>
          <p:spPr>
            <a:xfrm rot="5400000">
              <a:off x="6207479" y="5593511"/>
              <a:ext cx="302595" cy="26085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37C410-86E2-4AAF-EB4A-CCB5F6F26531}"/>
              </a:ext>
            </a:extLst>
          </p:cNvPr>
          <p:cNvGrpSpPr/>
          <p:nvPr/>
        </p:nvGrpSpPr>
        <p:grpSpPr>
          <a:xfrm>
            <a:off x="1496948" y="5462722"/>
            <a:ext cx="831312" cy="53277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551AFD-B95E-6067-6D6A-3C02C041EE9F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9FF656-04D8-9D81-5C69-33821995DB96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9858E6-96AA-259B-C8EB-026B43BEA78C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10457AF-220D-557E-5CBF-943BD8502E6A}"/>
              </a:ext>
            </a:extLst>
          </p:cNvPr>
          <p:cNvSpPr txBox="1"/>
          <p:nvPr/>
        </p:nvSpPr>
        <p:spPr>
          <a:xfrm>
            <a:off x="1463335" y="5603919"/>
            <a:ext cx="9134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ALBUM PIC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3BADF-087E-0E4F-0D39-7CBFB71742F8}"/>
              </a:ext>
            </a:extLst>
          </p:cNvPr>
          <p:cNvSpPr/>
          <p:nvPr/>
        </p:nvSpPr>
        <p:spPr>
          <a:xfrm>
            <a:off x="1367760" y="261189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Songs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A51A4-CCE3-83FB-D746-38E0EDE0D660}"/>
              </a:ext>
            </a:extLst>
          </p:cNvPr>
          <p:cNvSpPr txBox="1"/>
          <p:nvPr/>
        </p:nvSpPr>
        <p:spPr>
          <a:xfrm>
            <a:off x="2500173" y="5547290"/>
            <a:ext cx="316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Music…Stopped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6B6283-1F2E-3205-2A03-F954DAB9A8F2}"/>
              </a:ext>
            </a:extLst>
          </p:cNvPr>
          <p:cNvSpPr txBox="1"/>
          <p:nvPr/>
        </p:nvSpPr>
        <p:spPr>
          <a:xfrm>
            <a:off x="3605671" y="2863357"/>
            <a:ext cx="10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TITLES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D342ADE-65C4-04CE-8B9C-F54494FE39F9}"/>
              </a:ext>
            </a:extLst>
          </p:cNvPr>
          <p:cNvSpPr/>
          <p:nvPr/>
        </p:nvSpPr>
        <p:spPr>
          <a:xfrm>
            <a:off x="10734675" y="1470469"/>
            <a:ext cx="500198" cy="38407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F4865-F5D7-60A2-EFBB-76E27DE07BD9}"/>
              </a:ext>
            </a:extLst>
          </p:cNvPr>
          <p:cNvSpPr txBox="1"/>
          <p:nvPr/>
        </p:nvSpPr>
        <p:spPr>
          <a:xfrm rot="5400000">
            <a:off x="10366611" y="3532991"/>
            <a:ext cx="218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Scrollable Content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32D8E-E900-34F8-C10A-025DEEB81675}"/>
              </a:ext>
            </a:extLst>
          </p:cNvPr>
          <p:cNvSpPr/>
          <p:nvPr/>
        </p:nvSpPr>
        <p:spPr>
          <a:xfrm>
            <a:off x="9522826" y="5600343"/>
            <a:ext cx="1232626" cy="2844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Lyrics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3EC4E5-6C9E-D097-5BF6-A85C6C09EBD3}"/>
              </a:ext>
            </a:extLst>
          </p:cNvPr>
          <p:cNvGrpSpPr/>
          <p:nvPr/>
        </p:nvGrpSpPr>
        <p:grpSpPr>
          <a:xfrm>
            <a:off x="3669469" y="1451835"/>
            <a:ext cx="1412894" cy="1160063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2B4006-FBE0-B0E6-D745-17C627D9CA52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4217DD-C62E-CE39-57BE-9E64E1A9B503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EF7A00-5453-7B59-A6F3-4C933183D274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A047B56-CE14-947A-1DE3-2B54159BD6F2}"/>
              </a:ext>
            </a:extLst>
          </p:cNvPr>
          <p:cNvSpPr txBox="1"/>
          <p:nvPr/>
        </p:nvSpPr>
        <p:spPr>
          <a:xfrm>
            <a:off x="3919176" y="1892690"/>
            <a:ext cx="9134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ALBUM PIC</a:t>
            </a:r>
          </a:p>
        </p:txBody>
      </p:sp>
      <p:graphicFrame>
        <p:nvGraphicFramePr>
          <p:cNvPr id="52" name="Table 42">
            <a:extLst>
              <a:ext uri="{FF2B5EF4-FFF2-40B4-BE49-F238E27FC236}">
                <a16:creationId xmlns:a16="http://schemas.microsoft.com/office/drawing/2014/main" id="{A003A81F-42FD-8469-DC60-5C50CA49BEBC}"/>
              </a:ext>
            </a:extLst>
          </p:cNvPr>
          <p:cNvGraphicFramePr>
            <a:graphicFrameLocks noGrp="1"/>
          </p:cNvGraphicFramePr>
          <p:nvPr/>
        </p:nvGraphicFramePr>
        <p:xfrm>
          <a:off x="3669469" y="3264494"/>
          <a:ext cx="688276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768">
                  <a:extLst>
                    <a:ext uri="{9D8B030D-6E8A-4147-A177-3AD203B41FA5}">
                      <a16:colId xmlns:a16="http://schemas.microsoft.com/office/drawing/2014/main" val="4268567898"/>
                    </a:ext>
                  </a:extLst>
                </a:gridCol>
              </a:tblGrid>
              <a:tr h="174728">
                <a:tc>
                  <a:txBody>
                    <a:bodyPr/>
                    <a:lstStyle/>
                    <a:p>
                      <a:r>
                        <a:rPr lang="en-US" sz="1400" b="0" dirty="0"/>
                        <a:t>Country Roads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02691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r>
                        <a:rPr lang="en-US" sz="1400" b="0" dirty="0"/>
                        <a:t>Song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74315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Song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85027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Song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95078"/>
                  </a:ext>
                </a:extLst>
              </a:tr>
              <a:tr h="224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Song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427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B719117-6E26-12D6-042C-2B043CEC404E}"/>
              </a:ext>
            </a:extLst>
          </p:cNvPr>
          <p:cNvSpPr txBox="1"/>
          <p:nvPr/>
        </p:nvSpPr>
        <p:spPr>
          <a:xfrm>
            <a:off x="5132760" y="1396688"/>
            <a:ext cx="398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Poems, Prayers &amp; Promises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A7EB65-3217-1519-8AA4-47796122B5B8}"/>
              </a:ext>
            </a:extLst>
          </p:cNvPr>
          <p:cNvSpPr txBox="1"/>
          <p:nvPr/>
        </p:nvSpPr>
        <p:spPr>
          <a:xfrm>
            <a:off x="5133880" y="1778918"/>
            <a:ext cx="22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JOHN DENVER </a:t>
            </a:r>
          </a:p>
        </p:txBody>
      </p:sp>
    </p:spTree>
    <p:extLst>
      <p:ext uri="{BB962C8B-B14F-4D97-AF65-F5344CB8AC3E}">
        <p14:creationId xmlns:p14="http://schemas.microsoft.com/office/powerpoint/2010/main" val="313048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3D33-380D-3946-ACDD-2E858C6A3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Songs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6EC29-6232-A742-EB49-6B38AF7F6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like a form where a user can add their own music to the </a:t>
            </a:r>
            <a:r>
              <a:rPr lang="en-US" dirty="0" err="1"/>
              <a:t>music_dir</a:t>
            </a:r>
            <a:r>
              <a:rPr lang="en-US" dirty="0"/>
              <a:t> of the app directory.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music_dir</a:t>
            </a:r>
            <a:r>
              <a:rPr lang="en-US" dirty="0"/>
              <a:t> directory is located on the client side on their own folder.</a:t>
            </a:r>
          </a:p>
        </p:txBody>
      </p:sp>
    </p:spTree>
    <p:extLst>
      <p:ext uri="{BB962C8B-B14F-4D97-AF65-F5344CB8AC3E}">
        <p14:creationId xmlns:p14="http://schemas.microsoft.com/office/powerpoint/2010/main" val="272904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0B60-11EB-8D34-AAB9-2B29FE1FE72C}"/>
              </a:ext>
            </a:extLst>
          </p:cNvPr>
          <p:cNvSpPr txBox="1"/>
          <p:nvPr/>
        </p:nvSpPr>
        <p:spPr>
          <a:xfrm>
            <a:off x="129672" y="114706"/>
            <a:ext cx="764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Songs||It is where user can add their own songs to the music library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0179-A986-581E-E6D9-C313605E5ADC}"/>
              </a:ext>
            </a:extLst>
          </p:cNvPr>
          <p:cNvSpPr txBox="1"/>
          <p:nvPr/>
        </p:nvSpPr>
        <p:spPr>
          <a:xfrm>
            <a:off x="129672" y="376755"/>
            <a:ext cx="480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“This is like a field form where user fills out details”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63242-5E6E-7FB6-2020-7473B3284860}"/>
              </a:ext>
            </a:extLst>
          </p:cNvPr>
          <p:cNvSpPr/>
          <p:nvPr/>
        </p:nvSpPr>
        <p:spPr>
          <a:xfrm>
            <a:off x="1304925" y="838200"/>
            <a:ext cx="9582150" cy="51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E116D-9FF6-6E6E-FB35-E42B319BE011}"/>
              </a:ext>
            </a:extLst>
          </p:cNvPr>
          <p:cNvSpPr/>
          <p:nvPr/>
        </p:nvSpPr>
        <p:spPr>
          <a:xfrm>
            <a:off x="3468563" y="1334254"/>
            <a:ext cx="7266112" cy="39769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4467-C260-3609-BFED-6CEE8E2406CF}"/>
              </a:ext>
            </a:extLst>
          </p:cNvPr>
          <p:cNvSpPr/>
          <p:nvPr/>
        </p:nvSpPr>
        <p:spPr>
          <a:xfrm>
            <a:off x="3286125" y="838200"/>
            <a:ext cx="760095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“ADD YOUR OWN SONG”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03542-5CAE-CB11-D304-B0658ACBDFE9}"/>
              </a:ext>
            </a:extLst>
          </p:cNvPr>
          <p:cNvSpPr/>
          <p:nvPr/>
        </p:nvSpPr>
        <p:spPr>
          <a:xfrm>
            <a:off x="1304924" y="838200"/>
            <a:ext cx="1981201" cy="4591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B13B8-2412-8BD0-2AAE-8972E047624B}"/>
              </a:ext>
            </a:extLst>
          </p:cNvPr>
          <p:cNvSpPr txBox="1"/>
          <p:nvPr/>
        </p:nvSpPr>
        <p:spPr>
          <a:xfrm>
            <a:off x="1367761" y="4950728"/>
            <a:ext cx="1881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SIDEBAR/NAVBAR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7CFEE-B139-E93E-A8DA-69912DD64277}"/>
              </a:ext>
            </a:extLst>
          </p:cNvPr>
          <p:cNvSpPr/>
          <p:nvPr/>
        </p:nvSpPr>
        <p:spPr>
          <a:xfrm>
            <a:off x="1367761" y="215994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View Albums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A043C-8650-1383-ED51-8703280F003E}"/>
              </a:ext>
            </a:extLst>
          </p:cNvPr>
          <p:cNvSpPr/>
          <p:nvPr/>
        </p:nvSpPr>
        <p:spPr>
          <a:xfrm>
            <a:off x="1367761" y="1705002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Music Library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CA6F3-E858-1527-BD65-18CD98CA0C87}"/>
              </a:ext>
            </a:extLst>
          </p:cNvPr>
          <p:cNvSpPr/>
          <p:nvPr/>
        </p:nvSpPr>
        <p:spPr>
          <a:xfrm>
            <a:off x="1304923" y="5429250"/>
            <a:ext cx="9582151" cy="5893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DBD9EB-7B17-D6B8-48C1-62771F102CC8}"/>
              </a:ext>
            </a:extLst>
          </p:cNvPr>
          <p:cNvGrpSpPr/>
          <p:nvPr/>
        </p:nvGrpSpPr>
        <p:grpSpPr>
          <a:xfrm>
            <a:off x="1367762" y="885635"/>
            <a:ext cx="1855526" cy="54311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1656E-3F48-A72E-46C4-B9C90922D877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96863D-4BCD-42EF-A928-AB900004B927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D5BD3-A8BD-1286-C321-CE523E48CED9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68331C-BA0F-F4A6-D320-A81A3E9D0A98}"/>
              </a:ext>
            </a:extLst>
          </p:cNvPr>
          <p:cNvSpPr txBox="1"/>
          <p:nvPr/>
        </p:nvSpPr>
        <p:spPr>
          <a:xfrm>
            <a:off x="1912604" y="1000984"/>
            <a:ext cx="765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B2BB10-67E6-CD97-D54E-AE884DC909D1}"/>
              </a:ext>
            </a:extLst>
          </p:cNvPr>
          <p:cNvGrpSpPr/>
          <p:nvPr/>
        </p:nvGrpSpPr>
        <p:grpSpPr>
          <a:xfrm>
            <a:off x="6056434" y="5504865"/>
            <a:ext cx="496768" cy="438150"/>
            <a:chOff x="6056434" y="5504865"/>
            <a:chExt cx="496768" cy="4381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FA9499-CE9C-7506-A1C9-CCAEA19A1FAD}"/>
                </a:ext>
              </a:extLst>
            </p:cNvPr>
            <p:cNvSpPr/>
            <p:nvPr/>
          </p:nvSpPr>
          <p:spPr>
            <a:xfrm>
              <a:off x="6056434" y="5504865"/>
              <a:ext cx="496768" cy="4381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CADDC02-96D5-4051-EB1A-332F8A6F121E}"/>
                </a:ext>
              </a:extLst>
            </p:cNvPr>
            <p:cNvSpPr/>
            <p:nvPr/>
          </p:nvSpPr>
          <p:spPr>
            <a:xfrm rot="5400000">
              <a:off x="6207479" y="5593511"/>
              <a:ext cx="302595" cy="26085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37C410-86E2-4AAF-EB4A-CCB5F6F26531}"/>
              </a:ext>
            </a:extLst>
          </p:cNvPr>
          <p:cNvGrpSpPr/>
          <p:nvPr/>
        </p:nvGrpSpPr>
        <p:grpSpPr>
          <a:xfrm>
            <a:off x="1496948" y="5462722"/>
            <a:ext cx="831312" cy="53277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551AFD-B95E-6067-6D6A-3C02C041EE9F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9FF656-04D8-9D81-5C69-33821995DB96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9858E6-96AA-259B-C8EB-026B43BEA78C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10457AF-220D-557E-5CBF-943BD8502E6A}"/>
              </a:ext>
            </a:extLst>
          </p:cNvPr>
          <p:cNvSpPr txBox="1"/>
          <p:nvPr/>
        </p:nvSpPr>
        <p:spPr>
          <a:xfrm>
            <a:off x="1463335" y="5603919"/>
            <a:ext cx="9134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ALBUM PIC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3BADF-087E-0E4F-0D39-7CBFB71742F8}"/>
              </a:ext>
            </a:extLst>
          </p:cNvPr>
          <p:cNvSpPr/>
          <p:nvPr/>
        </p:nvSpPr>
        <p:spPr>
          <a:xfrm>
            <a:off x="1367760" y="2611898"/>
            <a:ext cx="1855526" cy="3145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Add Songs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A51A4-CCE3-83FB-D746-38E0EDE0D660}"/>
              </a:ext>
            </a:extLst>
          </p:cNvPr>
          <p:cNvSpPr txBox="1"/>
          <p:nvPr/>
        </p:nvSpPr>
        <p:spPr>
          <a:xfrm>
            <a:off x="2500173" y="5547290"/>
            <a:ext cx="316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Music…Stopped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6B6283-1F2E-3205-2A03-F954DAB9A8F2}"/>
              </a:ext>
            </a:extLst>
          </p:cNvPr>
          <p:cNvSpPr txBox="1"/>
          <p:nvPr/>
        </p:nvSpPr>
        <p:spPr>
          <a:xfrm>
            <a:off x="3605671" y="2863357"/>
            <a:ext cx="10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D342ADE-65C4-04CE-8B9C-F54494FE39F9}"/>
              </a:ext>
            </a:extLst>
          </p:cNvPr>
          <p:cNvSpPr/>
          <p:nvPr/>
        </p:nvSpPr>
        <p:spPr>
          <a:xfrm>
            <a:off x="10734675" y="1470469"/>
            <a:ext cx="500198" cy="38407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F4865-F5D7-60A2-EFBB-76E27DE07BD9}"/>
              </a:ext>
            </a:extLst>
          </p:cNvPr>
          <p:cNvSpPr txBox="1"/>
          <p:nvPr/>
        </p:nvSpPr>
        <p:spPr>
          <a:xfrm rot="5400000">
            <a:off x="10366611" y="3532991"/>
            <a:ext cx="218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Scrollable Content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32D8E-E900-34F8-C10A-025DEEB81675}"/>
              </a:ext>
            </a:extLst>
          </p:cNvPr>
          <p:cNvSpPr/>
          <p:nvPr/>
        </p:nvSpPr>
        <p:spPr>
          <a:xfrm>
            <a:off x="9522826" y="5600343"/>
            <a:ext cx="1232626" cy="2844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Lyrics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7B5849-C035-52A0-E258-AEA0CFD9C432}"/>
              </a:ext>
            </a:extLst>
          </p:cNvPr>
          <p:cNvSpPr/>
          <p:nvPr/>
        </p:nvSpPr>
        <p:spPr>
          <a:xfrm>
            <a:off x="3650738" y="1874915"/>
            <a:ext cx="6901315" cy="2205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296A0-9947-0D34-24BD-6E88AE88E868}"/>
              </a:ext>
            </a:extLst>
          </p:cNvPr>
          <p:cNvSpPr txBox="1"/>
          <p:nvPr/>
        </p:nvSpPr>
        <p:spPr>
          <a:xfrm>
            <a:off x="3574437" y="1528013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Music 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3722C-7E7C-9F88-7928-3FDCE2914BA4}"/>
              </a:ext>
            </a:extLst>
          </p:cNvPr>
          <p:cNvSpPr/>
          <p:nvPr/>
        </p:nvSpPr>
        <p:spPr>
          <a:xfrm>
            <a:off x="3650737" y="2583540"/>
            <a:ext cx="6901315" cy="2205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12C4B-915F-C1D0-889D-1EA4465758FF}"/>
              </a:ext>
            </a:extLst>
          </p:cNvPr>
          <p:cNvSpPr txBox="1"/>
          <p:nvPr/>
        </p:nvSpPr>
        <p:spPr>
          <a:xfrm>
            <a:off x="3574436" y="2244247"/>
            <a:ext cx="28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Artist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7A75C5-12CB-EEAA-325E-F8FBF6C11292}"/>
              </a:ext>
            </a:extLst>
          </p:cNvPr>
          <p:cNvSpPr/>
          <p:nvPr/>
        </p:nvSpPr>
        <p:spPr>
          <a:xfrm>
            <a:off x="3650737" y="3262675"/>
            <a:ext cx="6901315" cy="2205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2FC-FA4E-6A9D-E470-6F4FD561A129}"/>
              </a:ext>
            </a:extLst>
          </p:cNvPr>
          <p:cNvSpPr txBox="1"/>
          <p:nvPr/>
        </p:nvSpPr>
        <p:spPr>
          <a:xfrm>
            <a:off x="3574436" y="2923382"/>
            <a:ext cx="28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Album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7D75C7B-84ED-5D92-D944-3D4C4359A010}"/>
              </a:ext>
            </a:extLst>
          </p:cNvPr>
          <p:cNvSpPr/>
          <p:nvPr/>
        </p:nvSpPr>
        <p:spPr>
          <a:xfrm>
            <a:off x="8545430" y="4821267"/>
            <a:ext cx="2097934" cy="37658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743D5-7996-E956-6DDF-EFF5E1A4E68D}"/>
              </a:ext>
            </a:extLst>
          </p:cNvPr>
          <p:cNvSpPr/>
          <p:nvPr/>
        </p:nvSpPr>
        <p:spPr>
          <a:xfrm>
            <a:off x="3649445" y="3957160"/>
            <a:ext cx="6901315" cy="2205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8A9BE5-3879-C135-256C-7D56ECBB9DD4}"/>
              </a:ext>
            </a:extLst>
          </p:cNvPr>
          <p:cNvSpPr txBox="1"/>
          <p:nvPr/>
        </p:nvSpPr>
        <p:spPr>
          <a:xfrm>
            <a:off x="3573144" y="3617867"/>
            <a:ext cx="28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Music Path</a:t>
            </a:r>
          </a:p>
        </p:txBody>
      </p:sp>
    </p:spTree>
    <p:extLst>
      <p:ext uri="{BB962C8B-B14F-4D97-AF65-F5344CB8AC3E}">
        <p14:creationId xmlns:p14="http://schemas.microsoft.com/office/powerpoint/2010/main" val="189539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6D8EE0-6015-72FB-D801-DA6360E1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90" y="1285875"/>
            <a:ext cx="8330419" cy="428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83060-CF0B-7772-3090-451151B7B772}"/>
              </a:ext>
            </a:extLst>
          </p:cNvPr>
          <p:cNvSpPr txBox="1"/>
          <p:nvPr/>
        </p:nvSpPr>
        <p:spPr>
          <a:xfrm>
            <a:off x="129673" y="114706"/>
            <a:ext cx="47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|| Spotify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19061-B2CB-F4AB-2089-0A1257B44615}"/>
              </a:ext>
            </a:extLst>
          </p:cNvPr>
          <p:cNvSpPr txBox="1"/>
          <p:nvPr/>
        </p:nvSpPr>
        <p:spPr>
          <a:xfrm>
            <a:off x="129672" y="376755"/>
            <a:ext cx="480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“It is where we try to take inspiration based on its monochromatic black theme”</a:t>
            </a:r>
          </a:p>
        </p:txBody>
      </p:sp>
    </p:spTree>
    <p:extLst>
      <p:ext uri="{BB962C8B-B14F-4D97-AF65-F5344CB8AC3E}">
        <p14:creationId xmlns:p14="http://schemas.microsoft.com/office/powerpoint/2010/main" val="299041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95E9F-7C92-707F-43A0-D7DCE97762C0}"/>
              </a:ext>
            </a:extLst>
          </p:cNvPr>
          <p:cNvSpPr/>
          <p:nvPr/>
        </p:nvSpPr>
        <p:spPr>
          <a:xfrm>
            <a:off x="1304925" y="838200"/>
            <a:ext cx="9582150" cy="51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7B8797-FCBF-4F1C-B14E-72F07022A263}"/>
              </a:ext>
            </a:extLst>
          </p:cNvPr>
          <p:cNvGrpSpPr/>
          <p:nvPr/>
        </p:nvGrpSpPr>
        <p:grpSpPr>
          <a:xfrm>
            <a:off x="3468563" y="1334254"/>
            <a:ext cx="7266112" cy="3976956"/>
            <a:chOff x="1304925" y="1155072"/>
            <a:chExt cx="9582150" cy="2590800"/>
          </a:xfrm>
          <a:solidFill>
            <a:schemeClr val="bg2">
              <a:lumMod val="7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80C78F-BA6E-C771-BED7-FA476E35F7BC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B3B36F-35E9-72E5-47D5-6A51FA9F942C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B5CAD6-682D-48D1-1780-B8332CA6DD19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E6CBB71-CA0A-1DE7-E31D-0B6A7A9E7287}"/>
              </a:ext>
            </a:extLst>
          </p:cNvPr>
          <p:cNvSpPr/>
          <p:nvPr/>
        </p:nvSpPr>
        <p:spPr>
          <a:xfrm>
            <a:off x="3286125" y="838200"/>
            <a:ext cx="760095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 PAGE/SCREEN/CONTENT TITLE 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1C839-2C9E-6FAB-209C-15973D6EA99A}"/>
              </a:ext>
            </a:extLst>
          </p:cNvPr>
          <p:cNvSpPr/>
          <p:nvPr/>
        </p:nvSpPr>
        <p:spPr>
          <a:xfrm>
            <a:off x="1304924" y="838200"/>
            <a:ext cx="1981201" cy="4591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BC968-3260-0A83-12E1-ECF4838725E4}"/>
              </a:ext>
            </a:extLst>
          </p:cNvPr>
          <p:cNvSpPr txBox="1"/>
          <p:nvPr/>
        </p:nvSpPr>
        <p:spPr>
          <a:xfrm>
            <a:off x="6753227" y="250488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45836AA-8D63-AE93-885F-310907A69B7F}"/>
              </a:ext>
            </a:extLst>
          </p:cNvPr>
          <p:cNvSpPr/>
          <p:nvPr/>
        </p:nvSpPr>
        <p:spPr>
          <a:xfrm rot="16200000">
            <a:off x="6887306" y="-2858218"/>
            <a:ext cx="428625" cy="7266113"/>
          </a:xfrm>
          <a:prstGeom prst="rightBrace">
            <a:avLst>
              <a:gd name="adj1" fmla="val 8333"/>
              <a:gd name="adj2" fmla="val 510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1A814-377A-1196-7608-ABECBDFC1829}"/>
              </a:ext>
            </a:extLst>
          </p:cNvPr>
          <p:cNvSpPr txBox="1"/>
          <p:nvPr/>
        </p:nvSpPr>
        <p:spPr>
          <a:xfrm>
            <a:off x="5970707" y="3133030"/>
            <a:ext cx="2261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MAIN CONTENT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4629C-B9B0-DE5C-BE55-B712431273F9}"/>
              </a:ext>
            </a:extLst>
          </p:cNvPr>
          <p:cNvSpPr txBox="1"/>
          <p:nvPr/>
        </p:nvSpPr>
        <p:spPr>
          <a:xfrm>
            <a:off x="1367761" y="4950728"/>
            <a:ext cx="1881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SIDEBAR/NAVBAR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651CF-D985-1E48-4F66-54D57D461407}"/>
              </a:ext>
            </a:extLst>
          </p:cNvPr>
          <p:cNvSpPr/>
          <p:nvPr/>
        </p:nvSpPr>
        <p:spPr>
          <a:xfrm>
            <a:off x="1367761" y="215994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View Albums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0BC3ED-888E-10DC-32AA-443FA61385DA}"/>
              </a:ext>
            </a:extLst>
          </p:cNvPr>
          <p:cNvSpPr/>
          <p:nvPr/>
        </p:nvSpPr>
        <p:spPr>
          <a:xfrm>
            <a:off x="1367761" y="1705002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Music Library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B4E223-B76A-A791-E128-DFCD69E97449}"/>
              </a:ext>
            </a:extLst>
          </p:cNvPr>
          <p:cNvSpPr/>
          <p:nvPr/>
        </p:nvSpPr>
        <p:spPr>
          <a:xfrm>
            <a:off x="1304923" y="5429250"/>
            <a:ext cx="9582151" cy="5893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E9A1D2-B12D-91E4-36DE-47F3D415F930}"/>
              </a:ext>
            </a:extLst>
          </p:cNvPr>
          <p:cNvGrpSpPr/>
          <p:nvPr/>
        </p:nvGrpSpPr>
        <p:grpSpPr>
          <a:xfrm>
            <a:off x="1367762" y="885635"/>
            <a:ext cx="1855526" cy="54311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BE42EE-6989-FEF9-F272-04BB6C229D83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759684-49E2-9E96-D047-57C2B7C53562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168A72-D421-8692-A88E-7176C4A1286C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982F9F-6BA4-3DA4-1A55-074A3BD13B89}"/>
              </a:ext>
            </a:extLst>
          </p:cNvPr>
          <p:cNvSpPr txBox="1"/>
          <p:nvPr/>
        </p:nvSpPr>
        <p:spPr>
          <a:xfrm>
            <a:off x="1912604" y="1000984"/>
            <a:ext cx="765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3AD51A-204D-A651-20FE-71DE3FA42261}"/>
              </a:ext>
            </a:extLst>
          </p:cNvPr>
          <p:cNvGrpSpPr/>
          <p:nvPr/>
        </p:nvGrpSpPr>
        <p:grpSpPr>
          <a:xfrm>
            <a:off x="6056434" y="5504865"/>
            <a:ext cx="496768" cy="438150"/>
            <a:chOff x="6056434" y="5504865"/>
            <a:chExt cx="496768" cy="4381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A9532B2-E45B-FE02-2B6C-1FA21F21D54D}"/>
                </a:ext>
              </a:extLst>
            </p:cNvPr>
            <p:cNvSpPr/>
            <p:nvPr/>
          </p:nvSpPr>
          <p:spPr>
            <a:xfrm>
              <a:off x="6056434" y="5504865"/>
              <a:ext cx="496768" cy="4381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91599505-CCD5-835E-BC28-1EEE9F5027DC}"/>
                </a:ext>
              </a:extLst>
            </p:cNvPr>
            <p:cNvSpPr/>
            <p:nvPr/>
          </p:nvSpPr>
          <p:spPr>
            <a:xfrm rot="5400000">
              <a:off x="6207479" y="5593511"/>
              <a:ext cx="302595" cy="26085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85E9C257-8AA2-6111-5936-F9A58315F3C7}"/>
              </a:ext>
            </a:extLst>
          </p:cNvPr>
          <p:cNvSpPr/>
          <p:nvPr/>
        </p:nvSpPr>
        <p:spPr>
          <a:xfrm>
            <a:off x="6458736" y="5237881"/>
            <a:ext cx="394451" cy="214435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A30A82-9D9C-3B2A-9968-4217DD820FCC}"/>
              </a:ext>
            </a:extLst>
          </p:cNvPr>
          <p:cNvGrpSpPr/>
          <p:nvPr/>
        </p:nvGrpSpPr>
        <p:grpSpPr>
          <a:xfrm>
            <a:off x="6758720" y="5395778"/>
            <a:ext cx="496768" cy="438150"/>
            <a:chOff x="6758720" y="5395778"/>
            <a:chExt cx="496768" cy="43815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3BB79F-61D4-18D6-CB0C-A1D0B78D6A3E}"/>
                </a:ext>
              </a:extLst>
            </p:cNvPr>
            <p:cNvSpPr/>
            <p:nvPr/>
          </p:nvSpPr>
          <p:spPr>
            <a:xfrm>
              <a:off x="6758720" y="5395778"/>
              <a:ext cx="496768" cy="4381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F2DF5C1-0B42-F41A-7B96-833474956DAA}"/>
                </a:ext>
              </a:extLst>
            </p:cNvPr>
            <p:cNvSpPr/>
            <p:nvPr/>
          </p:nvSpPr>
          <p:spPr>
            <a:xfrm>
              <a:off x="6855828" y="5496824"/>
              <a:ext cx="302552" cy="2331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4CC3E58-1D83-6E59-7B98-BCA8D4458FAC}"/>
              </a:ext>
            </a:extLst>
          </p:cNvPr>
          <p:cNvSpPr txBox="1"/>
          <p:nvPr/>
        </p:nvSpPr>
        <p:spPr>
          <a:xfrm>
            <a:off x="5970707" y="4925575"/>
            <a:ext cx="26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playButton.isClicked()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7B0ED5-1D6C-D150-5707-D9E8A6905751}"/>
              </a:ext>
            </a:extLst>
          </p:cNvPr>
          <p:cNvGrpSpPr/>
          <p:nvPr/>
        </p:nvGrpSpPr>
        <p:grpSpPr>
          <a:xfrm>
            <a:off x="1496948" y="5462722"/>
            <a:ext cx="831312" cy="53277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D2EE32-594E-0656-6413-1722D27A1CCA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FAD12A-E7DD-E133-9EBD-39F5ED2E845E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0C8A27-A757-982C-78ED-3AFC63D57D9C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C1D1E18-B668-A3FC-31CA-707E645743E9}"/>
              </a:ext>
            </a:extLst>
          </p:cNvPr>
          <p:cNvSpPr txBox="1"/>
          <p:nvPr/>
        </p:nvSpPr>
        <p:spPr>
          <a:xfrm>
            <a:off x="1463335" y="5603919"/>
            <a:ext cx="9134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ALBUM PIC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00CC5B-7FD9-6ED7-EDA7-27AB5DB7B650}"/>
              </a:ext>
            </a:extLst>
          </p:cNvPr>
          <p:cNvSpPr/>
          <p:nvPr/>
        </p:nvSpPr>
        <p:spPr>
          <a:xfrm>
            <a:off x="1367760" y="261189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Songs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60B710-EF8B-23ED-ECE9-9508F8BF4ACB}"/>
              </a:ext>
            </a:extLst>
          </p:cNvPr>
          <p:cNvSpPr txBox="1"/>
          <p:nvPr/>
        </p:nvSpPr>
        <p:spPr>
          <a:xfrm>
            <a:off x="2533778" y="5553007"/>
            <a:ext cx="2917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 Playing….&lt;</a:t>
            </a:r>
            <a:r>
              <a:rPr lang="en-US" dirty="0" err="1"/>
              <a:t>music_title</a:t>
            </a:r>
            <a:r>
              <a:rPr lang="en-US" dirty="0"/>
              <a:t>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2844E2-0792-2A8A-0A4C-5F35890AF1E6}"/>
              </a:ext>
            </a:extLst>
          </p:cNvPr>
          <p:cNvSpPr txBox="1"/>
          <p:nvPr/>
        </p:nvSpPr>
        <p:spPr>
          <a:xfrm>
            <a:off x="3178539" y="6125026"/>
            <a:ext cx="29174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Music..Stopped</a:t>
            </a:r>
            <a:endParaRPr lang="en-US" dirty="0"/>
          </a:p>
        </p:txBody>
      </p:sp>
      <p:sp>
        <p:nvSpPr>
          <p:cNvPr id="43" name="Arrow: U-Turn 42">
            <a:extLst>
              <a:ext uri="{FF2B5EF4-FFF2-40B4-BE49-F238E27FC236}">
                <a16:creationId xmlns:a16="http://schemas.microsoft.com/office/drawing/2014/main" id="{78EEDF61-0254-87E2-F300-D3077BA3F749}"/>
              </a:ext>
            </a:extLst>
          </p:cNvPr>
          <p:cNvSpPr/>
          <p:nvPr/>
        </p:nvSpPr>
        <p:spPr>
          <a:xfrm rot="5400000">
            <a:off x="5254012" y="5911412"/>
            <a:ext cx="394451" cy="214435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B6D78D-B983-8A3E-BC33-62590D75F9F2}"/>
              </a:ext>
            </a:extLst>
          </p:cNvPr>
          <p:cNvSpPr txBox="1"/>
          <p:nvPr/>
        </p:nvSpPr>
        <p:spPr>
          <a:xfrm>
            <a:off x="9490332" y="5553007"/>
            <a:ext cx="12430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View Lyrics</a:t>
            </a:r>
          </a:p>
        </p:txBody>
      </p:sp>
    </p:spTree>
    <p:extLst>
      <p:ext uri="{BB962C8B-B14F-4D97-AF65-F5344CB8AC3E}">
        <p14:creationId xmlns:p14="http://schemas.microsoft.com/office/powerpoint/2010/main" val="24873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7562-BA1B-E974-EBA6-B95446B30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Library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8CAA2-C215-BB9B-960D-AB09A10A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This is where most of the general listing of music is located. </a:t>
            </a:r>
          </a:p>
          <a:p>
            <a:r>
              <a:rPr lang="en-US" i="1" dirty="0"/>
              <a:t>Music has attributes of: </a:t>
            </a:r>
            <a:r>
              <a:rPr lang="en-US" i="1" dirty="0" err="1"/>
              <a:t>music_title</a:t>
            </a:r>
            <a:r>
              <a:rPr lang="en-US" i="1" dirty="0"/>
              <a:t>, </a:t>
            </a:r>
            <a:r>
              <a:rPr lang="en-US" i="1" dirty="0" err="1"/>
              <a:t>music_artist</a:t>
            </a:r>
            <a:r>
              <a:rPr lang="en-US" i="1" dirty="0"/>
              <a:t>, and </a:t>
            </a:r>
            <a:r>
              <a:rPr lang="en-US" i="1" dirty="0" err="1"/>
              <a:t>music_album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0B60-11EB-8D34-AAB9-2B29FE1FE72C}"/>
              </a:ext>
            </a:extLst>
          </p:cNvPr>
          <p:cNvSpPr txBox="1"/>
          <p:nvPr/>
        </p:nvSpPr>
        <p:spPr>
          <a:xfrm>
            <a:off x="129672" y="114706"/>
            <a:ext cx="64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Library ||List of Music </a:t>
            </a:r>
            <a:r>
              <a:rPr lang="en-US" i="1" dirty="0"/>
              <a:t>title</a:t>
            </a:r>
            <a:r>
              <a:rPr lang="en-US" dirty="0"/>
              <a:t>, Music </a:t>
            </a:r>
            <a:r>
              <a:rPr lang="en-US" i="1" dirty="0"/>
              <a:t>artist</a:t>
            </a:r>
            <a:r>
              <a:rPr lang="en-US" dirty="0"/>
              <a:t>, Music </a:t>
            </a:r>
            <a:r>
              <a:rPr lang="en-US" i="1" dirty="0"/>
              <a:t>album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0179-A986-581E-E6D9-C313605E5ADC}"/>
              </a:ext>
            </a:extLst>
          </p:cNvPr>
          <p:cNvSpPr txBox="1"/>
          <p:nvPr/>
        </p:nvSpPr>
        <p:spPr>
          <a:xfrm>
            <a:off x="129672" y="376755"/>
            <a:ext cx="480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“This is where the lists of all music is located along with some attributes of Music”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63242-5E6E-7FB6-2020-7473B3284860}"/>
              </a:ext>
            </a:extLst>
          </p:cNvPr>
          <p:cNvSpPr/>
          <p:nvPr/>
        </p:nvSpPr>
        <p:spPr>
          <a:xfrm>
            <a:off x="1304925" y="838200"/>
            <a:ext cx="9582150" cy="51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E116D-9FF6-6E6E-FB35-E42B319BE011}"/>
              </a:ext>
            </a:extLst>
          </p:cNvPr>
          <p:cNvSpPr/>
          <p:nvPr/>
        </p:nvSpPr>
        <p:spPr>
          <a:xfrm>
            <a:off x="3468563" y="1334254"/>
            <a:ext cx="7266112" cy="39769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4467-C260-3609-BFED-6CEE8E2406CF}"/>
              </a:ext>
            </a:extLst>
          </p:cNvPr>
          <p:cNvSpPr/>
          <p:nvPr/>
        </p:nvSpPr>
        <p:spPr>
          <a:xfrm>
            <a:off x="3286125" y="838200"/>
            <a:ext cx="760095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“MUSIC LIBRARY”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03542-5CAE-CB11-D304-B0658ACBDFE9}"/>
              </a:ext>
            </a:extLst>
          </p:cNvPr>
          <p:cNvSpPr/>
          <p:nvPr/>
        </p:nvSpPr>
        <p:spPr>
          <a:xfrm>
            <a:off x="1304924" y="838200"/>
            <a:ext cx="1981201" cy="4591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B13B8-2412-8BD0-2AAE-8972E047624B}"/>
              </a:ext>
            </a:extLst>
          </p:cNvPr>
          <p:cNvSpPr txBox="1"/>
          <p:nvPr/>
        </p:nvSpPr>
        <p:spPr>
          <a:xfrm>
            <a:off x="1367761" y="4950728"/>
            <a:ext cx="1881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SIDEBAR/NAVBAR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7CFEE-B139-E93E-A8DA-69912DD64277}"/>
              </a:ext>
            </a:extLst>
          </p:cNvPr>
          <p:cNvSpPr/>
          <p:nvPr/>
        </p:nvSpPr>
        <p:spPr>
          <a:xfrm>
            <a:off x="1367761" y="215994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View Albums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A043C-8650-1383-ED51-8703280F003E}"/>
              </a:ext>
            </a:extLst>
          </p:cNvPr>
          <p:cNvSpPr/>
          <p:nvPr/>
        </p:nvSpPr>
        <p:spPr>
          <a:xfrm>
            <a:off x="1367761" y="1705002"/>
            <a:ext cx="1855526" cy="3145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Music Library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CA6F3-E858-1527-BD65-18CD98CA0C87}"/>
              </a:ext>
            </a:extLst>
          </p:cNvPr>
          <p:cNvSpPr/>
          <p:nvPr/>
        </p:nvSpPr>
        <p:spPr>
          <a:xfrm>
            <a:off x="1304923" y="5429250"/>
            <a:ext cx="9582151" cy="5893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DBD9EB-7B17-D6B8-48C1-62771F102CC8}"/>
              </a:ext>
            </a:extLst>
          </p:cNvPr>
          <p:cNvGrpSpPr/>
          <p:nvPr/>
        </p:nvGrpSpPr>
        <p:grpSpPr>
          <a:xfrm>
            <a:off x="1367762" y="885635"/>
            <a:ext cx="1855526" cy="54311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1656E-3F48-A72E-46C4-B9C90922D877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96863D-4BCD-42EF-A928-AB900004B927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D5BD3-A8BD-1286-C321-CE523E48CED9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68331C-BA0F-F4A6-D320-A81A3E9D0A98}"/>
              </a:ext>
            </a:extLst>
          </p:cNvPr>
          <p:cNvSpPr txBox="1"/>
          <p:nvPr/>
        </p:nvSpPr>
        <p:spPr>
          <a:xfrm>
            <a:off x="1912604" y="1000984"/>
            <a:ext cx="765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37C410-86E2-4AAF-EB4A-CCB5F6F26531}"/>
              </a:ext>
            </a:extLst>
          </p:cNvPr>
          <p:cNvGrpSpPr/>
          <p:nvPr/>
        </p:nvGrpSpPr>
        <p:grpSpPr>
          <a:xfrm>
            <a:off x="1496948" y="5462722"/>
            <a:ext cx="831312" cy="53277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551AFD-B95E-6067-6D6A-3C02C041EE9F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9FF656-04D8-9D81-5C69-33821995DB96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9858E6-96AA-259B-C8EB-026B43BEA78C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10457AF-220D-557E-5CBF-943BD8502E6A}"/>
              </a:ext>
            </a:extLst>
          </p:cNvPr>
          <p:cNvSpPr txBox="1"/>
          <p:nvPr/>
        </p:nvSpPr>
        <p:spPr>
          <a:xfrm>
            <a:off x="1463335" y="5603919"/>
            <a:ext cx="9134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ALBUM PIC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3BADF-087E-0E4F-0D39-7CBFB71742F8}"/>
              </a:ext>
            </a:extLst>
          </p:cNvPr>
          <p:cNvSpPr/>
          <p:nvPr/>
        </p:nvSpPr>
        <p:spPr>
          <a:xfrm>
            <a:off x="1367760" y="261189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Songs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A51A4-CCE3-83FB-D746-38E0EDE0D660}"/>
              </a:ext>
            </a:extLst>
          </p:cNvPr>
          <p:cNvSpPr txBox="1"/>
          <p:nvPr/>
        </p:nvSpPr>
        <p:spPr>
          <a:xfrm>
            <a:off x="2500173" y="5547290"/>
            <a:ext cx="316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 Playing…Country Roads</a:t>
            </a:r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AD6C3A5B-1F2E-E5EA-BACA-7EC4B0910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16979"/>
              </p:ext>
            </p:extLst>
          </p:nvPr>
        </p:nvGraphicFramePr>
        <p:xfrm>
          <a:off x="3536950" y="1760220"/>
          <a:ext cx="71024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492">
                  <a:extLst>
                    <a:ext uri="{9D8B030D-6E8A-4147-A177-3AD203B41FA5}">
                      <a16:colId xmlns:a16="http://schemas.microsoft.com/office/drawing/2014/main" val="4268567898"/>
                    </a:ext>
                  </a:extLst>
                </a:gridCol>
                <a:gridCol w="2367492">
                  <a:extLst>
                    <a:ext uri="{9D8B030D-6E8A-4147-A177-3AD203B41FA5}">
                      <a16:colId xmlns:a16="http://schemas.microsoft.com/office/drawing/2014/main" val="3723881793"/>
                    </a:ext>
                  </a:extLst>
                </a:gridCol>
                <a:gridCol w="2367492">
                  <a:extLst>
                    <a:ext uri="{9D8B030D-6E8A-4147-A177-3AD203B41FA5}">
                      <a16:colId xmlns:a16="http://schemas.microsoft.com/office/drawing/2014/main" val="41890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Country Roads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John Denver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Poems, Prayers &amp; Promises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0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Song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Artist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Album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Song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Artist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Album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8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Song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Artist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Album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9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Song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Artist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Album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2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4095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C6B6283-1F2E-3205-2A03-F954DAB9A8F2}"/>
              </a:ext>
            </a:extLst>
          </p:cNvPr>
          <p:cNvSpPr txBox="1"/>
          <p:nvPr/>
        </p:nvSpPr>
        <p:spPr>
          <a:xfrm>
            <a:off x="4227762" y="1370316"/>
            <a:ext cx="10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C6FF0-2941-BFD6-8332-CB2E234A5FD0}"/>
              </a:ext>
            </a:extLst>
          </p:cNvPr>
          <p:cNvSpPr txBox="1"/>
          <p:nvPr/>
        </p:nvSpPr>
        <p:spPr>
          <a:xfrm>
            <a:off x="6600826" y="1370316"/>
            <a:ext cx="10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59DCB1-1229-499A-652F-601CC66DACDF}"/>
              </a:ext>
            </a:extLst>
          </p:cNvPr>
          <p:cNvSpPr txBox="1"/>
          <p:nvPr/>
        </p:nvSpPr>
        <p:spPr>
          <a:xfrm>
            <a:off x="8973890" y="1370316"/>
            <a:ext cx="10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ALBUMS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D342ADE-65C4-04CE-8B9C-F54494FE39F9}"/>
              </a:ext>
            </a:extLst>
          </p:cNvPr>
          <p:cNvSpPr/>
          <p:nvPr/>
        </p:nvSpPr>
        <p:spPr>
          <a:xfrm>
            <a:off x="10734675" y="1470469"/>
            <a:ext cx="500198" cy="38407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F4865-F5D7-60A2-EFBB-76E27DE07BD9}"/>
              </a:ext>
            </a:extLst>
          </p:cNvPr>
          <p:cNvSpPr txBox="1"/>
          <p:nvPr/>
        </p:nvSpPr>
        <p:spPr>
          <a:xfrm rot="5400000">
            <a:off x="10366611" y="3532991"/>
            <a:ext cx="218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Scrollable Content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32D8E-E900-34F8-C10A-025DEEB81675}"/>
              </a:ext>
            </a:extLst>
          </p:cNvPr>
          <p:cNvSpPr/>
          <p:nvPr/>
        </p:nvSpPr>
        <p:spPr>
          <a:xfrm>
            <a:off x="9522826" y="5600343"/>
            <a:ext cx="1232626" cy="2844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Lyrics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541E0A-7694-9BE6-55BF-C100AD6FD511}"/>
              </a:ext>
            </a:extLst>
          </p:cNvPr>
          <p:cNvGrpSpPr/>
          <p:nvPr/>
        </p:nvGrpSpPr>
        <p:grpSpPr>
          <a:xfrm>
            <a:off x="6056434" y="5504865"/>
            <a:ext cx="496768" cy="438150"/>
            <a:chOff x="6758720" y="5395778"/>
            <a:chExt cx="496768" cy="4381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85ADEDF-A400-8720-E4F1-516CC1AB447D}"/>
                </a:ext>
              </a:extLst>
            </p:cNvPr>
            <p:cNvSpPr/>
            <p:nvPr/>
          </p:nvSpPr>
          <p:spPr>
            <a:xfrm>
              <a:off x="6758720" y="5395778"/>
              <a:ext cx="496768" cy="4381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99DE99-B6F7-756A-06EE-C20D2CE12647}"/>
                </a:ext>
              </a:extLst>
            </p:cNvPr>
            <p:cNvSpPr/>
            <p:nvPr/>
          </p:nvSpPr>
          <p:spPr>
            <a:xfrm>
              <a:off x="6857640" y="5501359"/>
              <a:ext cx="302552" cy="2331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8B13309-923A-F377-012C-C1BEE5995F7A}"/>
              </a:ext>
            </a:extLst>
          </p:cNvPr>
          <p:cNvSpPr txBox="1"/>
          <p:nvPr/>
        </p:nvSpPr>
        <p:spPr>
          <a:xfrm>
            <a:off x="3914913" y="6330698"/>
            <a:ext cx="508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music is playing, this button changes to stop</a:t>
            </a:r>
            <a:endParaRPr lang="en-US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ED0B78-D7E6-DDA8-CE65-0F790FF4433E}"/>
              </a:ext>
            </a:extLst>
          </p:cNvPr>
          <p:cNvCxnSpPr>
            <a:stCxn id="53" idx="0"/>
            <a:endCxn id="51" idx="2"/>
          </p:cNvCxnSpPr>
          <p:nvPr/>
        </p:nvCxnSpPr>
        <p:spPr>
          <a:xfrm flipH="1" flipV="1">
            <a:off x="6306630" y="5843613"/>
            <a:ext cx="151276" cy="48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E6FD68-602B-2C0B-6E14-E837D75FBB0E}"/>
              </a:ext>
            </a:extLst>
          </p:cNvPr>
          <p:cNvCxnSpPr/>
          <p:nvPr/>
        </p:nvCxnSpPr>
        <p:spPr>
          <a:xfrm flipH="1" flipV="1">
            <a:off x="10287000" y="638365"/>
            <a:ext cx="209550" cy="1381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649A29-DA99-6A7E-2E42-8FD188275FCF}"/>
              </a:ext>
            </a:extLst>
          </p:cNvPr>
          <p:cNvSpPr txBox="1"/>
          <p:nvPr/>
        </p:nvSpPr>
        <p:spPr>
          <a:xfrm>
            <a:off x="6810535" y="358168"/>
            <a:ext cx="543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entire row can be clickable to play that music only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676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0B60-11EB-8D34-AAB9-2B29FE1FE72C}"/>
              </a:ext>
            </a:extLst>
          </p:cNvPr>
          <p:cNvSpPr txBox="1"/>
          <p:nvPr/>
        </p:nvSpPr>
        <p:spPr>
          <a:xfrm>
            <a:off x="129672" y="114706"/>
            <a:ext cx="64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Library ||List of Music </a:t>
            </a:r>
            <a:r>
              <a:rPr lang="en-US" i="1" dirty="0"/>
              <a:t>title</a:t>
            </a:r>
            <a:r>
              <a:rPr lang="en-US" dirty="0"/>
              <a:t>, Music </a:t>
            </a:r>
            <a:r>
              <a:rPr lang="en-US" i="1" dirty="0"/>
              <a:t>artist</a:t>
            </a:r>
            <a:r>
              <a:rPr lang="en-US" dirty="0"/>
              <a:t>, Music </a:t>
            </a:r>
            <a:r>
              <a:rPr lang="en-US" i="1" dirty="0"/>
              <a:t>album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0179-A986-581E-E6D9-C313605E5ADC}"/>
              </a:ext>
            </a:extLst>
          </p:cNvPr>
          <p:cNvSpPr txBox="1"/>
          <p:nvPr/>
        </p:nvSpPr>
        <p:spPr>
          <a:xfrm>
            <a:off x="129672" y="376755"/>
            <a:ext cx="480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“This is where the lists of all music is located along with some attributes of Music”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63242-5E6E-7FB6-2020-7473B3284860}"/>
              </a:ext>
            </a:extLst>
          </p:cNvPr>
          <p:cNvSpPr/>
          <p:nvPr/>
        </p:nvSpPr>
        <p:spPr>
          <a:xfrm>
            <a:off x="1304925" y="838200"/>
            <a:ext cx="9582150" cy="51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E116D-9FF6-6E6E-FB35-E42B319BE011}"/>
              </a:ext>
            </a:extLst>
          </p:cNvPr>
          <p:cNvSpPr/>
          <p:nvPr/>
        </p:nvSpPr>
        <p:spPr>
          <a:xfrm>
            <a:off x="3468563" y="1334254"/>
            <a:ext cx="7266112" cy="39769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4467-C260-3609-BFED-6CEE8E2406CF}"/>
              </a:ext>
            </a:extLst>
          </p:cNvPr>
          <p:cNvSpPr/>
          <p:nvPr/>
        </p:nvSpPr>
        <p:spPr>
          <a:xfrm>
            <a:off x="3286125" y="838200"/>
            <a:ext cx="760095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“MUSIC LIBRARY”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03542-5CAE-CB11-D304-B0658ACBDFE9}"/>
              </a:ext>
            </a:extLst>
          </p:cNvPr>
          <p:cNvSpPr/>
          <p:nvPr/>
        </p:nvSpPr>
        <p:spPr>
          <a:xfrm>
            <a:off x="1304924" y="838200"/>
            <a:ext cx="1981201" cy="4591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B13B8-2412-8BD0-2AAE-8972E047624B}"/>
              </a:ext>
            </a:extLst>
          </p:cNvPr>
          <p:cNvSpPr txBox="1"/>
          <p:nvPr/>
        </p:nvSpPr>
        <p:spPr>
          <a:xfrm>
            <a:off x="1367761" y="4950728"/>
            <a:ext cx="1881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SIDEBAR/NAVBAR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7CFEE-B139-E93E-A8DA-69912DD64277}"/>
              </a:ext>
            </a:extLst>
          </p:cNvPr>
          <p:cNvSpPr/>
          <p:nvPr/>
        </p:nvSpPr>
        <p:spPr>
          <a:xfrm>
            <a:off x="1367761" y="215994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View Albums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A043C-8650-1383-ED51-8703280F003E}"/>
              </a:ext>
            </a:extLst>
          </p:cNvPr>
          <p:cNvSpPr/>
          <p:nvPr/>
        </p:nvSpPr>
        <p:spPr>
          <a:xfrm>
            <a:off x="1367761" y="1705002"/>
            <a:ext cx="1855526" cy="3145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Music Library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CA6F3-E858-1527-BD65-18CD98CA0C87}"/>
              </a:ext>
            </a:extLst>
          </p:cNvPr>
          <p:cNvSpPr/>
          <p:nvPr/>
        </p:nvSpPr>
        <p:spPr>
          <a:xfrm>
            <a:off x="1304923" y="5429250"/>
            <a:ext cx="9582151" cy="5893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DBD9EB-7B17-D6B8-48C1-62771F102CC8}"/>
              </a:ext>
            </a:extLst>
          </p:cNvPr>
          <p:cNvGrpSpPr/>
          <p:nvPr/>
        </p:nvGrpSpPr>
        <p:grpSpPr>
          <a:xfrm>
            <a:off x="1367762" y="885635"/>
            <a:ext cx="1855526" cy="54311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1656E-3F48-A72E-46C4-B9C90922D877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96863D-4BCD-42EF-A928-AB900004B927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D5BD3-A8BD-1286-C321-CE523E48CED9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68331C-BA0F-F4A6-D320-A81A3E9D0A98}"/>
              </a:ext>
            </a:extLst>
          </p:cNvPr>
          <p:cNvSpPr txBox="1"/>
          <p:nvPr/>
        </p:nvSpPr>
        <p:spPr>
          <a:xfrm>
            <a:off x="1912604" y="1000984"/>
            <a:ext cx="765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B2BB10-67E6-CD97-D54E-AE884DC909D1}"/>
              </a:ext>
            </a:extLst>
          </p:cNvPr>
          <p:cNvGrpSpPr/>
          <p:nvPr/>
        </p:nvGrpSpPr>
        <p:grpSpPr>
          <a:xfrm>
            <a:off x="6056434" y="5504865"/>
            <a:ext cx="496768" cy="438150"/>
            <a:chOff x="6056434" y="5504865"/>
            <a:chExt cx="496768" cy="4381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FA9499-CE9C-7506-A1C9-CCAEA19A1FAD}"/>
                </a:ext>
              </a:extLst>
            </p:cNvPr>
            <p:cNvSpPr/>
            <p:nvPr/>
          </p:nvSpPr>
          <p:spPr>
            <a:xfrm>
              <a:off x="6056434" y="5504865"/>
              <a:ext cx="496768" cy="4381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CADDC02-96D5-4051-EB1A-332F8A6F121E}"/>
                </a:ext>
              </a:extLst>
            </p:cNvPr>
            <p:cNvSpPr/>
            <p:nvPr/>
          </p:nvSpPr>
          <p:spPr>
            <a:xfrm rot="5400000">
              <a:off x="6207479" y="5593511"/>
              <a:ext cx="302595" cy="260858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37C410-86E2-4AAF-EB4A-CCB5F6F26531}"/>
              </a:ext>
            </a:extLst>
          </p:cNvPr>
          <p:cNvGrpSpPr/>
          <p:nvPr/>
        </p:nvGrpSpPr>
        <p:grpSpPr>
          <a:xfrm>
            <a:off x="1496948" y="5462722"/>
            <a:ext cx="831312" cy="53277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551AFD-B95E-6067-6D6A-3C02C041EE9F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9FF656-04D8-9D81-5C69-33821995DB96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9858E6-96AA-259B-C8EB-026B43BEA78C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10457AF-220D-557E-5CBF-943BD8502E6A}"/>
              </a:ext>
            </a:extLst>
          </p:cNvPr>
          <p:cNvSpPr txBox="1"/>
          <p:nvPr/>
        </p:nvSpPr>
        <p:spPr>
          <a:xfrm>
            <a:off x="1463335" y="5603919"/>
            <a:ext cx="9134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ALBUM PIC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3BADF-087E-0E4F-0D39-7CBFB71742F8}"/>
              </a:ext>
            </a:extLst>
          </p:cNvPr>
          <p:cNvSpPr/>
          <p:nvPr/>
        </p:nvSpPr>
        <p:spPr>
          <a:xfrm>
            <a:off x="1367760" y="261189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Songs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A51A4-CCE3-83FB-D746-38E0EDE0D660}"/>
              </a:ext>
            </a:extLst>
          </p:cNvPr>
          <p:cNvSpPr txBox="1"/>
          <p:nvPr/>
        </p:nvSpPr>
        <p:spPr>
          <a:xfrm>
            <a:off x="2500173" y="5547290"/>
            <a:ext cx="316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Music…Stopped</a:t>
            </a:r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AD6C3A5B-1F2E-E5EA-BACA-7EC4B091016B}"/>
              </a:ext>
            </a:extLst>
          </p:cNvPr>
          <p:cNvGraphicFramePr>
            <a:graphicFrameLocks noGrp="1"/>
          </p:cNvGraphicFramePr>
          <p:nvPr/>
        </p:nvGraphicFramePr>
        <p:xfrm>
          <a:off x="3536950" y="1760220"/>
          <a:ext cx="71024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492">
                  <a:extLst>
                    <a:ext uri="{9D8B030D-6E8A-4147-A177-3AD203B41FA5}">
                      <a16:colId xmlns:a16="http://schemas.microsoft.com/office/drawing/2014/main" val="4268567898"/>
                    </a:ext>
                  </a:extLst>
                </a:gridCol>
                <a:gridCol w="2367492">
                  <a:extLst>
                    <a:ext uri="{9D8B030D-6E8A-4147-A177-3AD203B41FA5}">
                      <a16:colId xmlns:a16="http://schemas.microsoft.com/office/drawing/2014/main" val="3723881793"/>
                    </a:ext>
                  </a:extLst>
                </a:gridCol>
                <a:gridCol w="2367492">
                  <a:extLst>
                    <a:ext uri="{9D8B030D-6E8A-4147-A177-3AD203B41FA5}">
                      <a16:colId xmlns:a16="http://schemas.microsoft.com/office/drawing/2014/main" val="41890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Country Roads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John Denver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Poems, Prayers &amp; Promises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0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Song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Artist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Album 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Song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Artist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Album 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8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Song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Artist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Album 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9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Song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Artist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Album 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2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4095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C6B6283-1F2E-3205-2A03-F954DAB9A8F2}"/>
              </a:ext>
            </a:extLst>
          </p:cNvPr>
          <p:cNvSpPr txBox="1"/>
          <p:nvPr/>
        </p:nvSpPr>
        <p:spPr>
          <a:xfrm>
            <a:off x="4227762" y="1370316"/>
            <a:ext cx="10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C6FF0-2941-BFD6-8332-CB2E234A5FD0}"/>
              </a:ext>
            </a:extLst>
          </p:cNvPr>
          <p:cNvSpPr txBox="1"/>
          <p:nvPr/>
        </p:nvSpPr>
        <p:spPr>
          <a:xfrm>
            <a:off x="6600826" y="1370316"/>
            <a:ext cx="10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59DCB1-1229-499A-652F-601CC66DACDF}"/>
              </a:ext>
            </a:extLst>
          </p:cNvPr>
          <p:cNvSpPr txBox="1"/>
          <p:nvPr/>
        </p:nvSpPr>
        <p:spPr>
          <a:xfrm>
            <a:off x="8973890" y="1370316"/>
            <a:ext cx="10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ALBUMS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D342ADE-65C4-04CE-8B9C-F54494FE39F9}"/>
              </a:ext>
            </a:extLst>
          </p:cNvPr>
          <p:cNvSpPr/>
          <p:nvPr/>
        </p:nvSpPr>
        <p:spPr>
          <a:xfrm>
            <a:off x="10734675" y="1470469"/>
            <a:ext cx="500198" cy="38407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F4865-F5D7-60A2-EFBB-76E27DE07BD9}"/>
              </a:ext>
            </a:extLst>
          </p:cNvPr>
          <p:cNvSpPr txBox="1"/>
          <p:nvPr/>
        </p:nvSpPr>
        <p:spPr>
          <a:xfrm rot="5400000">
            <a:off x="10366611" y="3532991"/>
            <a:ext cx="218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Scrollable Content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32D8E-E900-34F8-C10A-025DEEB81675}"/>
              </a:ext>
            </a:extLst>
          </p:cNvPr>
          <p:cNvSpPr/>
          <p:nvPr/>
        </p:nvSpPr>
        <p:spPr>
          <a:xfrm>
            <a:off x="9522826" y="5600343"/>
            <a:ext cx="1232626" cy="2844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Lyrics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D4A652-EEEE-2258-E6A1-5EF3EBD542BF}"/>
              </a:ext>
            </a:extLst>
          </p:cNvPr>
          <p:cNvSpPr txBox="1"/>
          <p:nvPr/>
        </p:nvSpPr>
        <p:spPr>
          <a:xfrm>
            <a:off x="3914913" y="6330698"/>
            <a:ext cx="508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music is stopped, it changes to play button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DBBB1B-3B99-A21E-5771-7A069D8F128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6306630" y="5843613"/>
            <a:ext cx="151276" cy="48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5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7562-BA1B-E974-EBA6-B95446B30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Lyrics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8CAA2-C215-BB9B-960D-AB09A10A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The Main Content Area will change to display a plain text of lyrics once the ‘</a:t>
            </a:r>
            <a:r>
              <a:rPr lang="en-US" i="1" dirty="0" err="1"/>
              <a:t>view_lyrics</a:t>
            </a:r>
            <a:r>
              <a:rPr lang="en-US" i="1" dirty="0"/>
              <a:t>’ button is clicked.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7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0B60-11EB-8D34-AAB9-2B29FE1FE72C}"/>
              </a:ext>
            </a:extLst>
          </p:cNvPr>
          <p:cNvSpPr txBox="1"/>
          <p:nvPr/>
        </p:nvSpPr>
        <p:spPr>
          <a:xfrm>
            <a:off x="129672" y="114706"/>
            <a:ext cx="64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Viewing Lyrics||What happens when user clicks View Lyrics button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0179-A986-581E-E6D9-C313605E5ADC}"/>
              </a:ext>
            </a:extLst>
          </p:cNvPr>
          <p:cNvSpPr txBox="1"/>
          <p:nvPr/>
        </p:nvSpPr>
        <p:spPr>
          <a:xfrm>
            <a:off x="129672" y="376755"/>
            <a:ext cx="480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“Display the lyrics in simple way like text plain”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63242-5E6E-7FB6-2020-7473B3284860}"/>
              </a:ext>
            </a:extLst>
          </p:cNvPr>
          <p:cNvSpPr/>
          <p:nvPr/>
        </p:nvSpPr>
        <p:spPr>
          <a:xfrm>
            <a:off x="1304925" y="838200"/>
            <a:ext cx="9582150" cy="51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E116D-9FF6-6E6E-FB35-E42B319BE011}"/>
              </a:ext>
            </a:extLst>
          </p:cNvPr>
          <p:cNvSpPr/>
          <p:nvPr/>
        </p:nvSpPr>
        <p:spPr>
          <a:xfrm>
            <a:off x="3468563" y="1334254"/>
            <a:ext cx="7266112" cy="39769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4467-C260-3609-BFED-6CEE8E2406CF}"/>
              </a:ext>
            </a:extLst>
          </p:cNvPr>
          <p:cNvSpPr/>
          <p:nvPr/>
        </p:nvSpPr>
        <p:spPr>
          <a:xfrm>
            <a:off x="3286125" y="838200"/>
            <a:ext cx="760095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“MUSIC LIBRARY”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03542-5CAE-CB11-D304-B0658ACBDFE9}"/>
              </a:ext>
            </a:extLst>
          </p:cNvPr>
          <p:cNvSpPr/>
          <p:nvPr/>
        </p:nvSpPr>
        <p:spPr>
          <a:xfrm>
            <a:off x="1304924" y="838200"/>
            <a:ext cx="1981201" cy="4591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B13B8-2412-8BD0-2AAE-8972E047624B}"/>
              </a:ext>
            </a:extLst>
          </p:cNvPr>
          <p:cNvSpPr txBox="1"/>
          <p:nvPr/>
        </p:nvSpPr>
        <p:spPr>
          <a:xfrm>
            <a:off x="1367761" y="4950728"/>
            <a:ext cx="1881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SIDEBAR/NAVBAR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7CFEE-B139-E93E-A8DA-69912DD64277}"/>
              </a:ext>
            </a:extLst>
          </p:cNvPr>
          <p:cNvSpPr/>
          <p:nvPr/>
        </p:nvSpPr>
        <p:spPr>
          <a:xfrm>
            <a:off x="1367761" y="215994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View Albums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A043C-8650-1383-ED51-8703280F003E}"/>
              </a:ext>
            </a:extLst>
          </p:cNvPr>
          <p:cNvSpPr/>
          <p:nvPr/>
        </p:nvSpPr>
        <p:spPr>
          <a:xfrm>
            <a:off x="1367761" y="1705002"/>
            <a:ext cx="1855526" cy="3145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Music Library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CA6F3-E858-1527-BD65-18CD98CA0C87}"/>
              </a:ext>
            </a:extLst>
          </p:cNvPr>
          <p:cNvSpPr/>
          <p:nvPr/>
        </p:nvSpPr>
        <p:spPr>
          <a:xfrm>
            <a:off x="1265358" y="5429250"/>
            <a:ext cx="9582151" cy="5893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DBD9EB-7B17-D6B8-48C1-62771F102CC8}"/>
              </a:ext>
            </a:extLst>
          </p:cNvPr>
          <p:cNvGrpSpPr/>
          <p:nvPr/>
        </p:nvGrpSpPr>
        <p:grpSpPr>
          <a:xfrm>
            <a:off x="1367762" y="885635"/>
            <a:ext cx="1855526" cy="54311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1656E-3F48-A72E-46C4-B9C90922D877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96863D-4BCD-42EF-A928-AB900004B927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D5BD3-A8BD-1286-C321-CE523E48CED9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68331C-BA0F-F4A6-D320-A81A3E9D0A98}"/>
              </a:ext>
            </a:extLst>
          </p:cNvPr>
          <p:cNvSpPr txBox="1"/>
          <p:nvPr/>
        </p:nvSpPr>
        <p:spPr>
          <a:xfrm>
            <a:off x="1912604" y="1000984"/>
            <a:ext cx="765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37C410-86E2-4AAF-EB4A-CCB5F6F26531}"/>
              </a:ext>
            </a:extLst>
          </p:cNvPr>
          <p:cNvGrpSpPr/>
          <p:nvPr/>
        </p:nvGrpSpPr>
        <p:grpSpPr>
          <a:xfrm>
            <a:off x="1496948" y="5462722"/>
            <a:ext cx="831312" cy="532775"/>
            <a:chOff x="1304925" y="1155072"/>
            <a:chExt cx="9582150" cy="2590800"/>
          </a:xfrm>
          <a:solidFill>
            <a:schemeClr val="bg2">
              <a:lumMod val="90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551AFD-B95E-6067-6D6A-3C02C041EE9F}"/>
                </a:ext>
              </a:extLst>
            </p:cNvPr>
            <p:cNvSpPr/>
            <p:nvPr/>
          </p:nvSpPr>
          <p:spPr>
            <a:xfrm>
              <a:off x="1304925" y="1155072"/>
              <a:ext cx="9582150" cy="259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9FF656-04D8-9D81-5C69-33821995DB96}"/>
                </a:ext>
              </a:extLst>
            </p:cNvPr>
            <p:cNvCxnSpPr/>
            <p:nvPr/>
          </p:nvCxnSpPr>
          <p:spPr>
            <a:xfrm>
              <a:off x="1304925" y="1158844"/>
              <a:ext cx="9582150" cy="258023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9858E6-96AA-259B-C8EB-026B43BEA78C}"/>
                </a:ext>
              </a:extLst>
            </p:cNvPr>
            <p:cNvCxnSpPr/>
            <p:nvPr/>
          </p:nvCxnSpPr>
          <p:spPr>
            <a:xfrm flipH="1">
              <a:off x="1304925" y="1155072"/>
              <a:ext cx="9582150" cy="2590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10457AF-220D-557E-5CBF-943BD8502E6A}"/>
              </a:ext>
            </a:extLst>
          </p:cNvPr>
          <p:cNvSpPr txBox="1"/>
          <p:nvPr/>
        </p:nvSpPr>
        <p:spPr>
          <a:xfrm>
            <a:off x="1463335" y="5603919"/>
            <a:ext cx="9134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ALBUM PIC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3BADF-087E-0E4F-0D39-7CBFB71742F8}"/>
              </a:ext>
            </a:extLst>
          </p:cNvPr>
          <p:cNvSpPr/>
          <p:nvPr/>
        </p:nvSpPr>
        <p:spPr>
          <a:xfrm>
            <a:off x="1367760" y="2611898"/>
            <a:ext cx="1855526" cy="314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Songs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A51A4-CCE3-83FB-D746-38E0EDE0D660}"/>
              </a:ext>
            </a:extLst>
          </p:cNvPr>
          <p:cNvSpPr txBox="1"/>
          <p:nvPr/>
        </p:nvSpPr>
        <p:spPr>
          <a:xfrm>
            <a:off x="2500173" y="5547290"/>
            <a:ext cx="316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 Playing…Country Roads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D342ADE-65C4-04CE-8B9C-F54494FE39F9}"/>
              </a:ext>
            </a:extLst>
          </p:cNvPr>
          <p:cNvSpPr/>
          <p:nvPr/>
        </p:nvSpPr>
        <p:spPr>
          <a:xfrm>
            <a:off x="10734675" y="1470469"/>
            <a:ext cx="500198" cy="38407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F4865-F5D7-60A2-EFBB-76E27DE07BD9}"/>
              </a:ext>
            </a:extLst>
          </p:cNvPr>
          <p:cNvSpPr txBox="1"/>
          <p:nvPr/>
        </p:nvSpPr>
        <p:spPr>
          <a:xfrm rot="5400000">
            <a:off x="10366611" y="3532991"/>
            <a:ext cx="218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Scrollable Content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32D8E-E900-34F8-C10A-025DEEB81675}"/>
              </a:ext>
            </a:extLst>
          </p:cNvPr>
          <p:cNvSpPr/>
          <p:nvPr/>
        </p:nvSpPr>
        <p:spPr>
          <a:xfrm>
            <a:off x="9362661" y="5600343"/>
            <a:ext cx="1392791" cy="2805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Lyrics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541E0A-7694-9BE6-55BF-C100AD6FD511}"/>
              </a:ext>
            </a:extLst>
          </p:cNvPr>
          <p:cNvGrpSpPr/>
          <p:nvPr/>
        </p:nvGrpSpPr>
        <p:grpSpPr>
          <a:xfrm>
            <a:off x="6056434" y="5504865"/>
            <a:ext cx="496768" cy="438150"/>
            <a:chOff x="6758720" y="5395778"/>
            <a:chExt cx="496768" cy="4381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85ADEDF-A400-8720-E4F1-516CC1AB447D}"/>
                </a:ext>
              </a:extLst>
            </p:cNvPr>
            <p:cNvSpPr/>
            <p:nvPr/>
          </p:nvSpPr>
          <p:spPr>
            <a:xfrm>
              <a:off x="6758720" y="5395778"/>
              <a:ext cx="496768" cy="4381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99DE99-B6F7-756A-06EE-C20D2CE12647}"/>
                </a:ext>
              </a:extLst>
            </p:cNvPr>
            <p:cNvSpPr/>
            <p:nvPr/>
          </p:nvSpPr>
          <p:spPr>
            <a:xfrm>
              <a:off x="6857640" y="5501359"/>
              <a:ext cx="302552" cy="2331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8B13309-923A-F377-012C-C1BEE5995F7A}"/>
              </a:ext>
            </a:extLst>
          </p:cNvPr>
          <p:cNvSpPr txBox="1"/>
          <p:nvPr/>
        </p:nvSpPr>
        <p:spPr>
          <a:xfrm>
            <a:off x="8188308" y="6244417"/>
            <a:ext cx="374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the label to…”Close Lyrics”</a:t>
            </a:r>
            <a:endParaRPr lang="en-US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ED0B78-D7E6-DDA8-CE65-0F790FF4433E}"/>
              </a:ext>
            </a:extLst>
          </p:cNvPr>
          <p:cNvCxnSpPr>
            <a:cxnSpLocks/>
          </p:cNvCxnSpPr>
          <p:nvPr/>
        </p:nvCxnSpPr>
        <p:spPr>
          <a:xfrm flipH="1" flipV="1">
            <a:off x="10528539" y="5798582"/>
            <a:ext cx="151276" cy="48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512280-9D56-F1ED-0CEE-BA4751C842CC}"/>
              </a:ext>
            </a:extLst>
          </p:cNvPr>
          <p:cNvSpPr txBox="1"/>
          <p:nvPr/>
        </p:nvSpPr>
        <p:spPr>
          <a:xfrm>
            <a:off x="3608937" y="1364095"/>
            <a:ext cx="5263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heaven, West Virginia</a:t>
            </a:r>
          </a:p>
          <a:p>
            <a:r>
              <a:rPr lang="en-US" dirty="0"/>
              <a:t>Blue Ridge Mountains, Shenandoah River</a:t>
            </a:r>
          </a:p>
          <a:p>
            <a:r>
              <a:rPr lang="en-US" dirty="0"/>
              <a:t>Life is old there, older than the trees</a:t>
            </a:r>
          </a:p>
          <a:p>
            <a:r>
              <a:rPr lang="en-US" dirty="0"/>
              <a:t>Younger than the mountains, </a:t>
            </a:r>
            <a:r>
              <a:rPr lang="en-US" dirty="0" err="1"/>
              <a:t>growin</a:t>
            </a:r>
            <a:r>
              <a:rPr lang="en-US" dirty="0"/>
              <a:t>' like a breeze</a:t>
            </a:r>
          </a:p>
          <a:p>
            <a:endParaRPr lang="en-US" dirty="0"/>
          </a:p>
          <a:p>
            <a:r>
              <a:rPr lang="en-US" dirty="0"/>
              <a:t>Country roads, take me home</a:t>
            </a:r>
          </a:p>
          <a:p>
            <a:r>
              <a:rPr lang="en-US" dirty="0"/>
              <a:t>To the place I belong</a:t>
            </a:r>
          </a:p>
          <a:p>
            <a:r>
              <a:rPr lang="en-US" dirty="0"/>
              <a:t>West Virginia, mountain mama</a:t>
            </a:r>
          </a:p>
          <a:p>
            <a:r>
              <a:rPr lang="en-US" dirty="0"/>
              <a:t>Take me home, country roads</a:t>
            </a:r>
          </a:p>
          <a:p>
            <a:endParaRPr lang="en-US" dirty="0"/>
          </a:p>
          <a:p>
            <a:r>
              <a:rPr lang="en-US" dirty="0"/>
              <a:t>All my memories gather 'round her</a:t>
            </a:r>
          </a:p>
          <a:p>
            <a:r>
              <a:rPr lang="en-US" dirty="0"/>
              <a:t>Miner's lady, stranger to blue water</a:t>
            </a:r>
          </a:p>
          <a:p>
            <a:r>
              <a:rPr lang="en-US" dirty="0"/>
              <a:t>Dark and dusty, painted on the sky</a:t>
            </a:r>
          </a:p>
          <a:p>
            <a:r>
              <a:rPr lang="en-US" dirty="0"/>
              <a:t>Misty taste of moonshine, teardrop in my eye</a:t>
            </a:r>
          </a:p>
        </p:txBody>
      </p:sp>
    </p:spTree>
    <p:extLst>
      <p:ext uri="{BB962C8B-B14F-4D97-AF65-F5344CB8AC3E}">
        <p14:creationId xmlns:p14="http://schemas.microsoft.com/office/powerpoint/2010/main" val="383670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F4396-C6F2-98D8-B618-6FBA91A0B342}"/>
              </a:ext>
            </a:extLst>
          </p:cNvPr>
          <p:cNvSpPr txBox="1"/>
          <p:nvPr/>
        </p:nvSpPr>
        <p:spPr>
          <a:xfrm>
            <a:off x="563526" y="754912"/>
            <a:ext cx="5199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when the close lyrics button is clicked. </a:t>
            </a:r>
          </a:p>
          <a:p>
            <a:endParaRPr lang="en-US" dirty="0"/>
          </a:p>
          <a:p>
            <a:r>
              <a:rPr lang="en-US" dirty="0"/>
              <a:t>The Main Content Area simply goes back to view the panel for containing the music library</a:t>
            </a:r>
          </a:p>
        </p:txBody>
      </p:sp>
    </p:spTree>
    <p:extLst>
      <p:ext uri="{BB962C8B-B14F-4D97-AF65-F5344CB8AC3E}">
        <p14:creationId xmlns:p14="http://schemas.microsoft.com/office/powerpoint/2010/main" val="77933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794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WIREFRAMES</vt:lpstr>
      <vt:lpstr>PowerPoint Presentation</vt:lpstr>
      <vt:lpstr>PowerPoint Presentation</vt:lpstr>
      <vt:lpstr>Music Library </vt:lpstr>
      <vt:lpstr>PowerPoint Presentation</vt:lpstr>
      <vt:lpstr>PowerPoint Presentation</vt:lpstr>
      <vt:lpstr>Viewing Lyrics</vt:lpstr>
      <vt:lpstr>PowerPoint Presentation</vt:lpstr>
      <vt:lpstr>PowerPoint Presentation</vt:lpstr>
      <vt:lpstr>Viewing Albums</vt:lpstr>
      <vt:lpstr>PowerPoint Presentation</vt:lpstr>
      <vt:lpstr>PowerPoint Presentation</vt:lpstr>
      <vt:lpstr>Add Songs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CLOYD VAN S. SECUYA</dc:creator>
  <cp:lastModifiedBy>CLOYD VAN S. SECUYA</cp:lastModifiedBy>
  <cp:revision>84</cp:revision>
  <cp:lastPrinted>2022-07-12T07:52:16Z</cp:lastPrinted>
  <dcterms:created xsi:type="dcterms:W3CDTF">2022-07-12T06:23:10Z</dcterms:created>
  <dcterms:modified xsi:type="dcterms:W3CDTF">2022-07-12T07:52:27Z</dcterms:modified>
</cp:coreProperties>
</file>