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04" r:id="rId2"/>
    <p:sldId id="403" r:id="rId3"/>
    <p:sldId id="405" r:id="rId4"/>
    <p:sldId id="406" r:id="rId5"/>
    <p:sldId id="408" r:id="rId6"/>
    <p:sldId id="407" r:id="rId7"/>
  </p:sldIdLst>
  <p:sldSz cx="9144000" cy="6858000" type="screen4x3"/>
  <p:notesSz cx="7099300" cy="10234613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  <a:srgbClr val="FF3399"/>
    <a:srgbClr val="990033"/>
    <a:srgbClr val="0000CC"/>
    <a:srgbClr val="FF0000"/>
    <a:srgbClr val="FFFF66"/>
    <a:srgbClr val="9933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83612" autoAdjust="0"/>
  </p:normalViewPr>
  <p:slideViewPr>
    <p:cSldViewPr showGuides="1">
      <p:cViewPr>
        <p:scale>
          <a:sx n="125" d="100"/>
          <a:sy n="125" d="100"/>
        </p:scale>
        <p:origin x="870" y="90"/>
      </p:cViewPr>
      <p:guideLst>
        <p:guide orient="horz" pos="2127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59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542B31-73EC-40E4-BA2E-3718341A1938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53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9180F7-3713-4556-8363-0F6EEBB166EB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451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9" b="27598"/>
          <a:stretch>
            <a:fillRect/>
          </a:stretch>
        </p:blipFill>
        <p:spPr>
          <a:xfrm>
            <a:off x="0" y="4849848"/>
            <a:ext cx="9144000" cy="2014548"/>
          </a:xfrm>
          <a:custGeom>
            <a:avLst/>
            <a:gdLst>
              <a:gd name="connsiteX0" fmla="*/ 6704242 w 9144000"/>
              <a:gd name="connsiteY0" fmla="*/ 12 h 2014548"/>
              <a:gd name="connsiteX1" fmla="*/ 9144000 w 9144000"/>
              <a:gd name="connsiteY1" fmla="*/ 108895 h 2014548"/>
              <a:gd name="connsiteX2" fmla="*/ 9144000 w 9144000"/>
              <a:gd name="connsiteY2" fmla="*/ 2014548 h 2014548"/>
              <a:gd name="connsiteX3" fmla="*/ 0 w 9144000"/>
              <a:gd name="connsiteY3" fmla="*/ 2014548 h 2014548"/>
              <a:gd name="connsiteX4" fmla="*/ 0 w 9144000"/>
              <a:gd name="connsiteY4" fmla="*/ 378136 h 2014548"/>
              <a:gd name="connsiteX5" fmla="*/ 6704242 w 9144000"/>
              <a:gd name="connsiteY5" fmla="*/ 12 h 201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014548">
                <a:moveTo>
                  <a:pt x="6704242" y="12"/>
                </a:moveTo>
                <a:cubicBezTo>
                  <a:pt x="7362528" y="693"/>
                  <a:pt x="8143875" y="31400"/>
                  <a:pt x="9144000" y="108895"/>
                </a:cubicBezTo>
                <a:lnTo>
                  <a:pt x="9144000" y="2014548"/>
                </a:lnTo>
                <a:lnTo>
                  <a:pt x="0" y="2014548"/>
                </a:lnTo>
                <a:lnTo>
                  <a:pt x="0" y="378136"/>
                </a:lnTo>
                <a:cubicBezTo>
                  <a:pt x="3571875" y="378136"/>
                  <a:pt x="4353223" y="-2420"/>
                  <a:pt x="6704242" y="12"/>
                </a:cubicBezTo>
                <a:close/>
              </a:path>
            </a:pathLst>
          </a:cu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8" b="30623"/>
          <a:stretch>
            <a:fillRect/>
          </a:stretch>
        </p:blipFill>
        <p:spPr>
          <a:xfrm>
            <a:off x="0" y="0"/>
            <a:ext cx="9144000" cy="2716252"/>
          </a:xfrm>
          <a:custGeom>
            <a:avLst/>
            <a:gdLst>
              <a:gd name="connsiteX0" fmla="*/ 0 w 9144000"/>
              <a:gd name="connsiteY0" fmla="*/ 0 h 2716252"/>
              <a:gd name="connsiteX1" fmla="*/ 9144000 w 9144000"/>
              <a:gd name="connsiteY1" fmla="*/ 0 h 2716252"/>
              <a:gd name="connsiteX2" fmla="*/ 9144000 w 9144000"/>
              <a:gd name="connsiteY2" fmla="*/ 2206406 h 2716252"/>
              <a:gd name="connsiteX3" fmla="*/ 0 w 9144000"/>
              <a:gd name="connsiteY3" fmla="*/ 2569427 h 271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716252">
                <a:moveTo>
                  <a:pt x="0" y="0"/>
                </a:moveTo>
                <a:lnTo>
                  <a:pt x="9144000" y="0"/>
                </a:lnTo>
                <a:lnTo>
                  <a:pt x="9144000" y="2206406"/>
                </a:lnTo>
                <a:cubicBezTo>
                  <a:pt x="4572000" y="2206406"/>
                  <a:pt x="4572000" y="3047087"/>
                  <a:pt x="0" y="256942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852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kumimoji="1" lang="zh-CN" altLang="en-US" sz="3600" b="0" kern="1200" baseline="0" dirty="0">
                <a:solidFill>
                  <a:srgbClr val="CC0000"/>
                </a:solidFill>
                <a:effectLst/>
                <a:latin typeface="Lucida Bright" panose="020406020505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Table of 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3088"/>
            <a:ext cx="8229600" cy="5368280"/>
          </a:xfrm>
        </p:spPr>
        <p:txBody>
          <a:bodyPr/>
          <a:lstStyle>
            <a:lvl1pPr>
              <a:defRPr kumimoji="1"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>
              <a:defRPr lang="zh-CN" altLang="en-US" sz="18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>
              <a:defRPr lang="zh-CN" alt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Rectangle 17"/>
          <p:cNvSpPr>
            <a:spLocks noChangeArrowheads="1"/>
          </p:cNvSpPr>
          <p:nvPr userDrawn="1"/>
        </p:nvSpPr>
        <p:spPr bwMode="gray">
          <a:xfrm>
            <a:off x="457200" y="1268797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144" y="6493594"/>
            <a:ext cx="411360" cy="314372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3168352" cy="648072"/>
          </a:xfrm>
        </p:spPr>
        <p:txBody>
          <a:bodyPr/>
          <a:lstStyle>
            <a:lvl1pPr algn="l">
              <a:defRPr sz="3200" b="0" baseline="0">
                <a:effectLst/>
                <a:latin typeface="Lucida Bright" panose="020406020505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n. </a:t>
            </a:r>
            <a:r>
              <a:rPr lang="zh-CN" altLang="en-US" dirty="0" smtClean="0"/>
              <a:t>标题放六个字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244665"/>
          </a:xfrm>
        </p:spPr>
        <p:txBody>
          <a:bodyPr/>
          <a:lstStyle>
            <a:lvl1pPr>
              <a:lnSpc>
                <a:spcPct val="150000"/>
              </a:lnSpc>
              <a:defRPr sz="20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zh-CN" altLang="en-US" dirty="0"/>
              <a:t>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3635896" y="440668"/>
            <a:ext cx="5061248" cy="432048"/>
          </a:xfrm>
        </p:spPr>
        <p:txBody>
          <a:bodyPr/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400" b="0" i="0" u="non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1pPr>
            <a:lvl2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en-US" altLang="zh-CN" dirty="0" err="1" smtClean="0"/>
              <a:t>n.n</a:t>
            </a:r>
            <a:r>
              <a:rPr lang="en-US" altLang="zh-CN" dirty="0" smtClean="0"/>
              <a:t> </a:t>
            </a:r>
            <a:r>
              <a:rPr lang="zh-CN" altLang="en-US" dirty="0" smtClean="0"/>
              <a:t>副标题就多了，可以放十四个字</a:t>
            </a:r>
            <a:endParaRPr lang="zh-CN" altLang="en-US" dirty="0"/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gray">
          <a:xfrm>
            <a:off x="442913" y="105954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板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589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2656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模板</a:t>
            </a:r>
            <a:r>
              <a:rPr lang="en-US" altLang="zh-CN" dirty="0" smtClean="0"/>
              <a:t>Chapter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57200" y="1300312"/>
            <a:ext cx="8229600" cy="51417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第一级</a:t>
            </a:r>
            <a:r>
              <a:rPr lang="en-US" altLang="zh-CN" dirty="0"/>
              <a:t>abcd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adb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kljaskf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0A8052-8ED2-414B-A4BB-31FA458AA7DE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2019/5/19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55" r:id="rId3"/>
    <p:sldLayoutId id="2147483657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0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30" y="2021598"/>
            <a:ext cx="3876190" cy="44952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 smtClean="0"/>
              <a:t>准备本地</a:t>
            </a:r>
            <a:r>
              <a:rPr lang="zh-CN" altLang="en-US" dirty="0"/>
              <a:t>机器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buFont typeface="+mj-lt"/>
              <a:buAutoNum type="romanUcPeriod"/>
            </a:pPr>
            <a:r>
              <a:rPr lang="zh-CN" altLang="en-US" dirty="0" smtClean="0">
                <a:latin typeface="微软雅黑" pitchFamily="34" charset="-122"/>
              </a:rPr>
              <a:t>（</a:t>
            </a:r>
            <a:r>
              <a:rPr lang="zh-CN" altLang="en-US" b="1" dirty="0" smtClean="0">
                <a:latin typeface="微软雅黑" pitchFamily="34" charset="-122"/>
              </a:rPr>
              <a:t>推荐</a:t>
            </a:r>
            <a:r>
              <a:rPr lang="zh-CN" altLang="en-US" dirty="0" smtClean="0">
                <a:latin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</a:endParaRPr>
          </a:p>
          <a:p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161452" y="304642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①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22053" b="22091"/>
          <a:stretch/>
        </p:blipFill>
        <p:spPr>
          <a:xfrm>
            <a:off x="4343734" y="2348880"/>
            <a:ext cx="4680799" cy="39604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6652465" y="28463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②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652465" y="386910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③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380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 smtClean="0"/>
              <a:t>准备本地</a:t>
            </a:r>
            <a:r>
              <a:rPr lang="zh-CN" altLang="en-US" dirty="0"/>
              <a:t>机器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buFont typeface="+mj-lt"/>
              <a:buAutoNum type="romanUcPeriod"/>
            </a:pPr>
            <a:r>
              <a:rPr lang="zh-CN" altLang="en-US" dirty="0" smtClean="0">
                <a:latin typeface="微软雅黑" pitchFamily="34" charset="-122"/>
              </a:rPr>
              <a:t>（</a:t>
            </a:r>
            <a:r>
              <a:rPr lang="zh-CN" altLang="en-US" b="1" dirty="0" smtClean="0">
                <a:latin typeface="微软雅黑" pitchFamily="34" charset="-122"/>
              </a:rPr>
              <a:t>不推荐 </a:t>
            </a:r>
            <a:r>
              <a:rPr lang="zh-CN" altLang="en-US" dirty="0" smtClean="0">
                <a:latin typeface="微软雅黑" pitchFamily="34" charset="-122"/>
              </a:rPr>
              <a:t>采用此法，仅作为必要的补充）</a:t>
            </a:r>
            <a:endParaRPr lang="en-US" altLang="zh-CN" dirty="0" smtClean="0">
              <a:latin typeface="微软雅黑" pitchFamily="34" charset="-122"/>
            </a:endParaRPr>
          </a:p>
          <a:p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46952" r="34173"/>
          <a:stretch/>
        </p:blipFill>
        <p:spPr>
          <a:xfrm>
            <a:off x="247795" y="1784190"/>
            <a:ext cx="2024955" cy="47339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467544" y="55892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①</a:t>
            </a:r>
            <a:endParaRPr lang="zh-CN" altLang="en-US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t="4223" r="20915" b="11299"/>
          <a:stretch/>
        </p:blipFill>
        <p:spPr>
          <a:xfrm>
            <a:off x="2411760" y="1784190"/>
            <a:ext cx="6552728" cy="28803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2915816" y="427124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②</a:t>
            </a:r>
            <a:endParaRPr lang="zh-CN" altLang="en-US" b="1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t="37573" r="28180"/>
          <a:stretch/>
        </p:blipFill>
        <p:spPr>
          <a:xfrm>
            <a:off x="2411760" y="4847477"/>
            <a:ext cx="6586913" cy="16706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3059832" y="612888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③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608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 smtClean="0"/>
              <a:t>准备本地</a:t>
            </a:r>
            <a:r>
              <a:rPr lang="zh-CN" altLang="en-US" dirty="0"/>
              <a:t>机器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380" y="1169988"/>
            <a:ext cx="6993466" cy="524510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70679" y="270892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①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2411760" y="155679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②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3059832" y="206084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③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01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开始</a:t>
            </a:r>
            <a:r>
              <a:rPr lang="zh-CN" altLang="en-US" dirty="0"/>
              <a:t>远程连接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380" y="1169988"/>
            <a:ext cx="6993466" cy="5245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0396" y="306896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①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491542" y="179355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②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3415323" y="162473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③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503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开始</a:t>
            </a:r>
            <a:r>
              <a:rPr lang="zh-CN" altLang="en-US" dirty="0"/>
              <a:t>远程连接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61"/>
          <a:stretch/>
        </p:blipFill>
        <p:spPr>
          <a:xfrm>
            <a:off x="481840" y="1218481"/>
            <a:ext cx="6984776" cy="246467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1560" y="313307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①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2627784" y="170080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②</a:t>
            </a:r>
            <a:endParaRPr lang="zh-CN" altLang="en-US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254926"/>
            <a:ext cx="7013368" cy="227041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67544" y="3874107"/>
            <a:ext cx="29578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</a:rPr>
              <a:t>（如果你填错了配置）</a:t>
            </a:r>
            <a:r>
              <a:rPr kumimoji="1"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</a:rPr>
              <a:t>…</a:t>
            </a:r>
            <a:endParaRPr kumimoji="1" lang="zh-CN" altLang="en-US" dirty="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51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Enjoy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338654"/>
            <a:ext cx="8229600" cy="4907768"/>
          </a:xfrm>
        </p:spPr>
      </p:pic>
    </p:spTree>
    <p:extLst>
      <p:ext uri="{BB962C8B-B14F-4D97-AF65-F5344CB8AC3E}">
        <p14:creationId xmlns:p14="http://schemas.microsoft.com/office/powerpoint/2010/main" val="291223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73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Lucida Sans</vt:lpstr>
      <vt:lpstr>黑体</vt:lpstr>
      <vt:lpstr>楷体_GB2312</vt:lpstr>
      <vt:lpstr>宋体</vt:lpstr>
      <vt:lpstr>微软雅黑</vt:lpstr>
      <vt:lpstr>Arial</vt:lpstr>
      <vt:lpstr>Berlin Sans FB</vt:lpstr>
      <vt:lpstr>Comic Sans MS</vt:lpstr>
      <vt:lpstr>Lucida Bright</vt:lpstr>
      <vt:lpstr>Tahoma</vt:lpstr>
      <vt:lpstr>Times New Roman</vt:lpstr>
      <vt:lpstr>Wingdings</vt:lpstr>
      <vt:lpstr>1_自定义设计方案</vt:lpstr>
      <vt:lpstr>1. 准备本地机器</vt:lpstr>
      <vt:lpstr>1. 准备本地机器</vt:lpstr>
      <vt:lpstr>1. 准备本地机器</vt:lpstr>
      <vt:lpstr>3. 开始远程连接</vt:lpstr>
      <vt:lpstr>3. 开始远程连接</vt:lpstr>
      <vt:lpstr>4. Enjoy</vt:lpstr>
    </vt:vector>
  </TitlesOfParts>
  <Company>WNLO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热烈欢迎各位领导莅临指导</dc:title>
  <dc:creator>Yans</dc:creator>
  <cp:lastModifiedBy>陈 劲龙</cp:lastModifiedBy>
  <cp:revision>664</cp:revision>
  <dcterms:created xsi:type="dcterms:W3CDTF">2007-06-21T01:14:00Z</dcterms:created>
  <dcterms:modified xsi:type="dcterms:W3CDTF">2019-05-19T14:36:45Z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