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tr-TR" altLang="en-US"/>
              <a:t>Coursera Capstone Project</a:t>
            </a:r>
            <a:br>
              <a:rPr lang="tr-TR" altLang="en-US"/>
            </a:br>
            <a:r>
              <a:rPr lang="tr-TR" altLang="en-US"/>
              <a:t>Data Science Specialization</a:t>
            </a:r>
            <a:endParaRPr lang="tr-TR" altLang="en-US"/>
          </a:p>
        </p:txBody>
      </p:sp>
      <p:sp>
        <p:nvSpPr>
          <p:cNvPr id="3" name="Subtitle 2"/>
          <p:cNvSpPr>
            <a:spLocks noGrp="1"/>
          </p:cNvSpPr>
          <p:nvPr>
            <p:ph type="subTitle" idx="1"/>
          </p:nvPr>
        </p:nvSpPr>
        <p:spPr/>
        <p:txBody>
          <a:bodyPr>
            <a:normAutofit lnSpcReduction="10000"/>
          </a:bodyPr>
          <a:p>
            <a:r>
              <a:rPr lang="tr-TR" altLang="en-US" sz="3600"/>
              <a:t>The Idea of Starting Up a Kebab Restaurant in Istanbul</a:t>
            </a:r>
            <a:endParaRPr lang="tr-TR" altLang="en-US" sz="3600"/>
          </a:p>
          <a:p>
            <a:r>
              <a:rPr lang="tr-TR" altLang="en-US" sz="3600"/>
              <a:t>Cihan Ersoy</a:t>
            </a:r>
            <a:endParaRPr lang="tr-TR" altLang="en-US" sz="3600"/>
          </a:p>
          <a:p>
            <a:endParaRPr lang="tr-TR" altLang="en-US" sz="3600"/>
          </a:p>
          <a:p>
            <a:endParaRPr lang="tr-TR"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67790" y="4851400"/>
            <a:ext cx="10515600" cy="1325563"/>
          </a:xfrm>
        </p:spPr>
        <p:txBody>
          <a:bodyPr/>
          <a:p>
            <a:r>
              <a:rPr lang="tr-TR" altLang="en-US">
                <a:solidFill>
                  <a:schemeClr val="tx1"/>
                </a:solidFill>
                <a:effectLst>
                  <a:outerShdw blurRad="38100" dist="19050" dir="2700000" algn="tl" rotWithShape="0">
                    <a:schemeClr val="dk1">
                      <a:alpha val="40000"/>
                    </a:schemeClr>
                  </a:outerShdw>
                </a:effectLst>
              </a:rPr>
              <a:t>				Istanbul, Turkey</a:t>
            </a:r>
            <a:endParaRPr lang="tr-TR" altLang="en-US">
              <a:solidFill>
                <a:schemeClr val="tx1"/>
              </a:solidFill>
              <a:effectLst>
                <a:outerShdw blurRad="38100" dist="19050" dir="2700000" algn="tl" rotWithShape="0">
                  <a:schemeClr val="dk1">
                    <a:alpha val="40000"/>
                  </a:schemeClr>
                </a:outerShdw>
              </a:effectLst>
            </a:endParaRPr>
          </a:p>
        </p:txBody>
      </p:sp>
      <p:pic>
        <p:nvPicPr>
          <p:cNvPr id="5" name="Content Placeholder 4" descr="Istanbul"/>
          <p:cNvPicPr>
            <a:picLocks noChangeAspect="1"/>
          </p:cNvPicPr>
          <p:nvPr>
            <p:ph idx="1"/>
          </p:nvPr>
        </p:nvPicPr>
        <p:blipFill>
          <a:blip r:embed="rId1"/>
          <a:stretch>
            <a:fillRect/>
          </a:stretch>
        </p:blipFill>
        <p:spPr>
          <a:xfrm>
            <a:off x="3590290" y="281305"/>
            <a:ext cx="580580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Introduction</a:t>
            </a:r>
            <a:endParaRPr lang="tr-TR" altLang="en-US"/>
          </a:p>
        </p:txBody>
      </p:sp>
      <p:sp>
        <p:nvSpPr>
          <p:cNvPr id="3" name="Content Placeholder 2"/>
          <p:cNvSpPr>
            <a:spLocks noGrp="1"/>
          </p:cNvSpPr>
          <p:nvPr>
            <p:ph idx="1"/>
          </p:nvPr>
        </p:nvSpPr>
        <p:spPr/>
        <p:txBody>
          <a:bodyPr/>
          <a:p>
            <a:pPr marL="0" indent="0">
              <a:buNone/>
            </a:pPr>
            <a:r>
              <a:rPr lang="tr-TR" altLang="en-US"/>
              <a:t>Turkish cousine is one of the most spectecular things in the world, and kebab is by far the most popular </a:t>
            </a:r>
            <a:r>
              <a:rPr lang="tr-TR" altLang="en-US">
                <a:sym typeface="+mn-ea"/>
              </a:rPr>
              <a:t>Turkish </a:t>
            </a:r>
            <a:r>
              <a:rPr lang="tr-TR" altLang="en-US"/>
              <a:t>food of all. Therefore, there are many kebab shops in Istanbul, which is the most populated and most famous city in Turkey. Although restaurant industry is having hard times in 2020 due to pandemic, I believe there will be still room for opportunities after the virus is gone. For this reason, I have decided to make my capstone Project on opening a kebab restaurant in Istanbul. Because the location of a restaurant is a key factor for its success, using data science to determine it will be useful and profitable for our business.</a:t>
            </a:r>
            <a:endParaRPr lang="tr-T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Business Problem</a:t>
            </a:r>
            <a:endParaRPr lang="tr-TR" altLang="en-US"/>
          </a:p>
        </p:txBody>
      </p:sp>
      <p:sp>
        <p:nvSpPr>
          <p:cNvPr id="3" name="Content Placeholder 2"/>
          <p:cNvSpPr>
            <a:spLocks noGrp="1"/>
          </p:cNvSpPr>
          <p:nvPr>
            <p:ph idx="1"/>
          </p:nvPr>
        </p:nvSpPr>
        <p:spPr/>
        <p:txBody>
          <a:bodyPr/>
          <a:p>
            <a:r>
              <a:rPr lang="tr-TR" altLang="en-US"/>
              <a:t>In this project, I am planning to provide an analysis of the location choices for a restaurant in such a big city like Istanbul. The city of Istanbul is full of opportunities only if you know where to look. Emerging technologies help us to use science to make better decisions instead of our gut feeling and instinctions. As a result, I will try to use data science to solve a business problem which is to find most proper location for a restaurant in Istanbul.</a:t>
            </a:r>
            <a:endParaRPr lang="tr-T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Target Audience</a:t>
            </a:r>
            <a:endParaRPr lang="tr-TR" altLang="en-US"/>
          </a:p>
        </p:txBody>
      </p:sp>
      <p:sp>
        <p:nvSpPr>
          <p:cNvPr id="3" name="Content Placeholder 2"/>
          <p:cNvSpPr>
            <a:spLocks noGrp="1"/>
          </p:cNvSpPr>
          <p:nvPr>
            <p:ph idx="1"/>
          </p:nvPr>
        </p:nvSpPr>
        <p:spPr/>
        <p:txBody>
          <a:bodyPr/>
          <a:p>
            <a:r>
              <a:rPr lang="tr-TR" altLang="en-US"/>
              <a:t>Target audience of this project is entrepreneurs, restaurant chefs, and investors who look for a new start-up business to put money in. Also the methods which are used throughout the project may draw technology enthusiasts' attention. Potential stakeholders should keep in mind that this project has been prepared in the year of 2020. Lots of restaurants and other businesses are going bankrupt because of ongoing pandemic. So the conclusion of this project may be irrelevant in coming years.</a:t>
            </a:r>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tr-TR" altLang="en-US" b="1">
                <a:solidFill>
                  <a:schemeClr val="tx1"/>
                </a:solidFill>
                <a:effectLst>
                  <a:outerShdw blurRad="38100" dist="19050" dir="2700000" algn="tl" rotWithShape="0">
                    <a:schemeClr val="dk1">
                      <a:alpha val="40000"/>
                    </a:schemeClr>
                  </a:outerShdw>
                </a:effectLst>
              </a:rPr>
              <a:t>Data</a:t>
            </a:r>
            <a:endParaRPr lang="tr-TR"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tr-TR" altLang="en-US"/>
              <a:t>The data below will be used to solve this problem.</a:t>
            </a:r>
            <a:endParaRPr lang="tr-TR" altLang="en-US"/>
          </a:p>
          <a:p>
            <a:pPr marL="0" indent="0">
              <a:buNone/>
            </a:pPr>
            <a:r>
              <a:rPr lang="tr-TR" altLang="en-US"/>
              <a:t> 	. Neighborhood details of Istanbul. This will be the backbone of the project.</a:t>
            </a:r>
            <a:endParaRPr lang="tr-TR" altLang="en-US"/>
          </a:p>
          <a:p>
            <a:pPr marL="0" indent="0">
              <a:buNone/>
            </a:pPr>
            <a:r>
              <a:rPr lang="tr-TR" altLang="en-US"/>
              <a:t>	. Geographical details of the neighborhoods. This will help us for visualization.</a:t>
            </a:r>
            <a:endParaRPr lang="tr-TR" altLang="en-US"/>
          </a:p>
          <a:p>
            <a:pPr marL="0" indent="0">
              <a:buNone/>
            </a:pPr>
            <a:r>
              <a:rPr lang="tr-TR" altLang="en-US"/>
              <a:t>	.Restaurant details  will be collected to use for clustering purposes. </a:t>
            </a:r>
            <a:endParaRPr lang="tr-TR" altLang="en-US"/>
          </a:p>
          <a:p>
            <a:pPr marL="0" indent="0">
              <a:buNone/>
            </a:pPr>
            <a:r>
              <a:rPr lang="tr-TR" altLang="en-US"/>
              <a:t>	.en.wikipedia.org/wiki/List_of_neighbourhoods_of_Istanbul seems to have necessary information.</a:t>
            </a:r>
            <a:endParaRPr lang="tr-T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Words>
  <Application>WPS Presentation</Application>
  <PresentationFormat>Widescreen</PresentationFormat>
  <Paragraphs>29</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 Light</vt:lpstr>
      <vt:lpstr>Calibri</vt:lpstr>
      <vt:lpstr>Microsoft YaHei</vt:lpstr>
      <vt:lpstr/>
      <vt:lpstr>Arial Unicode MS</vt:lpstr>
      <vt:lpstr>Office Theme</vt:lpstr>
      <vt:lpstr>Coursera Capstone Project Data Science Specialization</vt:lpstr>
      <vt:lpstr>				Istanbul, Turkey</vt:lpstr>
      <vt:lpstr>Introduction</vt:lpstr>
      <vt:lpstr>Business Problem</vt:lpstr>
      <vt:lpstr>Target Audience</vt:lpstr>
      <vt:lpstr>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Data Science Specialization</dc:title>
  <dc:creator/>
  <cp:lastModifiedBy>cihan ersoy</cp:lastModifiedBy>
  <cp:revision>4</cp:revision>
  <dcterms:created xsi:type="dcterms:W3CDTF">2020-09-07T12:53:00Z</dcterms:created>
  <dcterms:modified xsi:type="dcterms:W3CDTF">2020-09-07T16:06:15Z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