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4" d="100"/>
          <a:sy n="74" d="100"/>
        </p:scale>
        <p:origin x="-126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Smart Plastic Waste Management using SVM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BTECH</a:t>
            </a:r>
          </a:p>
          <a:p>
            <a:r>
              <a:rPr lang="en-US" dirty="0" smtClean="0"/>
              <a:t>ML COURS/ ASSIGNEMENT</a:t>
            </a:r>
            <a:endParaRPr dirty="0"/>
          </a:p>
          <a:p>
            <a:r>
              <a:rPr lang="en-US" dirty="0" smtClean="0"/>
              <a:t>MPWETO CIKURU ELIE/ 25RP20436</a:t>
            </a:r>
            <a:r>
              <a:rPr dirty="0" smtClean="0"/>
              <a:t> </a:t>
            </a:r>
            <a:r>
              <a:rPr dirty="0"/>
              <a:t>- 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screenshort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3035"/>
            <a:ext cx="9144000" cy="43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2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Step-by-step Explanation (Short)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Collect labeled sensor data from waste samples.</a:t>
            </a:r>
          </a:p>
          <a:p>
            <a:r>
              <a:t>2. Perform EDA and clean data (impute, scale).</a:t>
            </a:r>
          </a:p>
          <a:p>
            <a:r>
              <a:t>3. Train SVM and evaluate with test data.</a:t>
            </a:r>
          </a:p>
          <a:p>
            <a:r>
              <a:t>4. Save model and deploy via Streamlit.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Conclusion: Sensor-based SVM provides a practical, low-cost approach for classifying plastics.</a:t>
            </a:r>
          </a:p>
          <a:p>
            <a:r>
              <a:t>Next steps: collect larger local dataset, field-test prototype, optimize sensors and model.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Manual waste sorting is inefficient, hazardous, and leads to contamination of recyclable streams.</a:t>
            </a:r>
          </a:p>
          <a:p>
            <a:r>
              <a:t>Objective: Develop a low-cost sensor-based SVM system to classify and sort plastic waste automatically.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CSV with sensor readings (sensor1, sensor2, sensor3, sensor4, sensor5, sensor6) and labels (0=Non-Plastic,1=Plastic).</a:t>
            </a:r>
          </a:p>
          <a:p>
            <a:r>
              <a:t>Samples: 100 rows. Format: CSV for ML pipeline.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Findings</a:t>
            </a:r>
          </a:p>
        </p:txBody>
      </p:sp>
      <p:pic>
        <p:nvPicPr>
          <p:cNvPr id="3" name="Picture 2" descr="class_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145020"/>
            <a:ext cx="4389120" cy="32918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88637" y="1749988"/>
            <a:ext cx="6684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Key EDA findings: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- Class distribution: {1: 50, 0: 50}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- IR and Capacitive sensors show discriminative patterns.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- Some outliers observed in weight sensor readings.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EDA: Correlation &amp; Sensor Distributions</a:t>
            </a:r>
          </a:p>
        </p:txBody>
      </p:sp>
      <p:pic>
        <p:nvPicPr>
          <p:cNvPr id="3" name="Picture 2" descr="co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914400"/>
            <a:ext cx="4206240" cy="3364992"/>
          </a:xfrm>
          <a:prstGeom prst="rect">
            <a:avLst/>
          </a:prstGeom>
        </p:spPr>
      </p:pic>
      <p:pic>
        <p:nvPicPr>
          <p:cNvPr id="4" name="Picture 3" descr="sensor1_h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0" y="914400"/>
            <a:ext cx="2743200" cy="1645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Feature Engineering Steps &amp; 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Impute missing values (median) to handle sensor dropouts.</a:t>
            </a:r>
          </a:p>
          <a:p>
            <a:r>
              <a:t>- Scale features using StandardScaler so SVM performs well.</a:t>
            </a:r>
          </a:p>
          <a:p>
            <a:r>
              <a:t>- Keep all six sensors as features as each adds unique signal.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6670"/>
            <a:ext cx="8229600" cy="1415763"/>
          </a:xfrm>
        </p:spPr>
        <p:txBody>
          <a:bodyPr/>
          <a:lstStyle/>
          <a:p>
            <a:r>
              <a:rPr dirty="0"/>
              <a:t>Model Building &amp; Evaluation</a:t>
            </a:r>
          </a:p>
        </p:txBody>
      </p:sp>
      <p:pic>
        <p:nvPicPr>
          <p:cNvPr id="3" name="Picture 2" descr="confu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728434"/>
            <a:ext cx="3840480" cy="28803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80483" y="2523346"/>
            <a:ext cx="68657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- Algorithm: Support Vector Machine (RBF kernel)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- Train/Test split: 80/20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- Metrics: Accuracy=1.000, Precision=1.000, Recall=1.000, F1=1.000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Deployment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888642" y="2958144"/>
            <a:ext cx="79849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- Model saved as </a:t>
            </a:r>
            <a:r>
              <a:rPr lang="en-US" dirty="0" err="1">
                <a:solidFill>
                  <a:prstClr val="black"/>
                </a:solidFill>
              </a:rPr>
              <a:t>smart_plastic_sensor_svm.joblib</a:t>
            </a:r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- Deployed via </a:t>
            </a:r>
            <a:r>
              <a:rPr lang="en-US" dirty="0" err="1">
                <a:solidFill>
                  <a:prstClr val="black"/>
                </a:solidFill>
              </a:rPr>
              <a:t>Streamlit</a:t>
            </a:r>
            <a:r>
              <a:rPr lang="en-US" dirty="0">
                <a:solidFill>
                  <a:prstClr val="black"/>
                </a:solidFill>
              </a:rPr>
              <a:t> for real-time predictions (input sensor values)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- For public deployment: push repo with requirements.txt to </a:t>
            </a:r>
            <a:r>
              <a:rPr lang="en-US" dirty="0" err="1">
                <a:solidFill>
                  <a:prstClr val="black"/>
                </a:solidFill>
              </a:rPr>
              <a:t>Streamlit</a:t>
            </a:r>
            <a:r>
              <a:rPr lang="en-US" dirty="0">
                <a:solidFill>
                  <a:prstClr val="black"/>
                </a:solidFill>
              </a:rPr>
              <a:t> Cloud / </a:t>
            </a:r>
            <a:r>
              <a:rPr lang="en-US" dirty="0" err="1">
                <a:solidFill>
                  <a:prstClr val="black"/>
                </a:solidFill>
              </a:rPr>
              <a:t>Heroku</a:t>
            </a:r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screenshort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977" y="1931248"/>
            <a:ext cx="6960479" cy="333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44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317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Smart Plastic Waste Management using SVM</vt:lpstr>
      <vt:lpstr>Problem Statement</vt:lpstr>
      <vt:lpstr>Dataset Description</vt:lpstr>
      <vt:lpstr>EDA Findings</vt:lpstr>
      <vt:lpstr>EDA: Correlation &amp; Sensor Distributions</vt:lpstr>
      <vt:lpstr>Feature Engineering Steps &amp; Justification</vt:lpstr>
      <vt:lpstr>Model Building &amp; Evaluation</vt:lpstr>
      <vt:lpstr>Model Deployment</vt:lpstr>
      <vt:lpstr>screenshort</vt:lpstr>
      <vt:lpstr>screenshort</vt:lpstr>
      <vt:lpstr>Step-by-step Explanation (Short)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Plastic Waste Management using SVM</dc:title>
  <dc:subject/>
  <dc:creator/>
  <cp:keywords/>
  <dc:description>generated using python-pptx</dc:description>
  <cp:lastModifiedBy>NEW THEC</cp:lastModifiedBy>
  <cp:revision>3</cp:revision>
  <dcterms:created xsi:type="dcterms:W3CDTF">2013-01-27T09:14:16Z</dcterms:created>
  <dcterms:modified xsi:type="dcterms:W3CDTF">2025-09-28T17:19:22Z</dcterms:modified>
  <cp:category/>
</cp:coreProperties>
</file>