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65" d="100"/>
          <a:sy n="65" d="100"/>
        </p:scale>
        <p:origin x="-10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TODO: Update the figures.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9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39531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369191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are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</a:t>
            </a:r>
            <a:r>
              <a:rPr lang="en-US" dirty="0" smtClean="0">
                <a:latin typeface="Calibri" charset="0"/>
                <a:ea typeface="ＭＳ Ｐゴシック" charset="0"/>
              </a:rPr>
              <a:t>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</a:t>
            </a:r>
            <a:r>
              <a:rPr lang="en-US" dirty="0" smtClean="0">
                <a:latin typeface="Calibri" charset="0"/>
                <a:ea typeface="ＭＳ Ｐゴシック" charset="0"/>
              </a:rPr>
              <a:t>two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2124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9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3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9835</TotalTime>
  <Words>676</Words>
  <Application>Microsoft Macintosh PowerPoint</Application>
  <PresentationFormat>On-screen Show (4:3)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652</cp:revision>
  <dcterms:created xsi:type="dcterms:W3CDTF">2011-11-14T19:50:16Z</dcterms:created>
  <dcterms:modified xsi:type="dcterms:W3CDTF">2016-11-15T01:38:55Z</dcterms:modified>
</cp:coreProperties>
</file>