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12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7" d="100"/>
          <a:sy n="157" d="100"/>
        </p:scale>
        <p:origin x="-1760" y="-10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://cufflinks.cbcb.umd.edu/howitwork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8459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338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5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2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0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711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61048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Differential Expression 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/>
              <a:t>Module </a:t>
            </a:r>
            <a:r>
              <a:rPr lang="en-US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34187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18270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87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4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1277</Words>
  <Application>Microsoft Macintosh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655</cp:revision>
  <dcterms:created xsi:type="dcterms:W3CDTF">2010-04-21T18:53:51Z</dcterms:created>
  <dcterms:modified xsi:type="dcterms:W3CDTF">2015-06-02T00:36:54Z</dcterms:modified>
</cp:coreProperties>
</file>