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3" d="100"/>
          <a:sy n="133" d="100"/>
        </p:scale>
        <p:origin x="-2448" y="-10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13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13917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4710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187123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88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61048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4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05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2084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38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9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760</Words>
  <Application>Microsoft Macintosh PowerPoint</Application>
  <PresentationFormat>On-screen Show (4:3)</PresentationFormat>
  <Paragraphs>86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656</cp:revision>
  <dcterms:created xsi:type="dcterms:W3CDTF">2010-04-21T18:53:51Z</dcterms:created>
  <dcterms:modified xsi:type="dcterms:W3CDTF">2015-06-02T00:41:46Z</dcterms:modified>
</cp:coreProperties>
</file>