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87840" autoAdjust="0"/>
  </p:normalViewPr>
  <p:slideViewPr>
    <p:cSldViewPr>
      <p:cViewPr varScale="1">
        <p:scale>
          <a:sx n="97" d="100"/>
          <a:sy n="97" d="100"/>
        </p:scale>
        <p:origin x="-123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t>
            </a:r>
            <a:r>
              <a:rPr lang="en-US" dirty="0" smtClean="0"/>
              <a:t>a</a:t>
            </a:r>
            <a:r>
              <a:rPr lang="en-US" baseline="0" dirty="0" smtClean="0"/>
              <a:t> </a:t>
            </a:r>
            <a:r>
              <a:rPr lang="en-US" dirty="0" smtClean="0"/>
              <a:t>significant </a:t>
            </a:r>
            <a:r>
              <a:rPr lang="en-US" dirty="0" smtClean="0"/>
              <a:t>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a:t>
            </a:r>
            <a:r>
              <a:rPr lang="en-US" dirty="0" smtClean="0"/>
              <a:t>gene</a:t>
            </a:r>
            <a:r>
              <a:rPr lang="en-US" baseline="0" dirty="0" smtClean="0"/>
              <a:t> </a:t>
            </a:r>
            <a:r>
              <a:rPr lang="en-US" dirty="0" smtClean="0"/>
              <a:t>transcribed </a:t>
            </a:r>
            <a:r>
              <a:rPr lang="en-US" dirty="0" smtClean="0"/>
              <a:t>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strand-related software</a:t>
            </a:r>
            <a:r>
              <a:rPr lang="en-US" baseline="0" dirty="0" smtClean="0"/>
              <a:t> </a:t>
            </a:r>
            <a:r>
              <a:rPr lang="en-US" dirty="0" smtClean="0"/>
              <a:t>settings).</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oo.gl/uC5a3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ENCODE_RNAseq_standards_v1.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600" dirty="0">
                <a:latin typeface="Calibri" charset="0"/>
                <a:ea typeface="ＭＳ Ｐゴシック" charset="0"/>
                <a:hlinkClick r:id="rId2"/>
              </a:rPr>
              <a:t>https://goo.gl/</a:t>
            </a:r>
            <a:r>
              <a:rPr lang="en-US" altLang="ja-JP" sz="1600" dirty="0" smtClean="0">
                <a:latin typeface="Calibri" charset="0"/>
                <a:ea typeface="ＭＳ Ｐゴシック" charset="0"/>
                <a:hlinkClick r:id="rId2"/>
              </a:rPr>
              <a:t>uC5a3C</a:t>
            </a:r>
            <a:r>
              <a:rPr lang="en-US" altLang="ja-JP" sz="1600" dirty="0" smtClean="0">
                <a:latin typeface="Calibri" charset="0"/>
                <a:ea typeface="ＭＳ Ｐゴシック" charset="0"/>
              </a:rPr>
              <a:t> </a:t>
            </a:r>
            <a:endParaRPr lang="en-US" altLang="ja-JP" sz="1600" dirty="0" smtClean="0">
              <a:latin typeface="Calibri" charset="0"/>
              <a:ea typeface="ＭＳ Ｐゴシック" charset="0"/>
            </a:endParaRPr>
          </a:p>
          <a:p>
            <a:r>
              <a:rPr lang="ja-JP" altLang="en-US" sz="2400" dirty="0" smtClean="0">
                <a:latin typeface="Calibri" charset="0"/>
                <a:ea typeface="ＭＳ Ｐゴシック" charset="0"/>
              </a:rPr>
              <a:t>‘</a:t>
            </a:r>
            <a:r>
              <a:rPr lang="en-US" altLang="ja-JP" sz="2400" dirty="0" smtClean="0">
                <a:latin typeface="Calibri" charset="0"/>
                <a:ea typeface="ＭＳ Ｐゴシック" charset="0"/>
              </a:rPr>
              <a:t>RIN</a:t>
            </a:r>
            <a:r>
              <a:rPr lang="ja-JP" altLang="en-US" sz="2400" dirty="0" smtClean="0">
                <a:latin typeface="Calibri" charset="0"/>
                <a:ea typeface="ＭＳ Ｐゴシック" charset="0"/>
              </a:rPr>
              <a:t>’</a:t>
            </a:r>
            <a:r>
              <a:rPr lang="en-US" altLang="ja-JP" sz="2400" dirty="0" smtClean="0">
                <a:latin typeface="Calibri" charset="0"/>
                <a:ea typeface="ＭＳ Ｐゴシック" charset="0"/>
              </a:rPr>
              <a:t> = RNA integrity number</a:t>
            </a:r>
          </a:p>
          <a:p>
            <a:pPr lvl="1"/>
            <a:r>
              <a:rPr lang="en-US" sz="2000" dirty="0" smtClean="0">
                <a:latin typeface="Calibri" charset="0"/>
                <a:ea typeface="ＭＳ Ｐゴシック" charset="0"/>
              </a:rPr>
              <a:t>0 </a:t>
            </a:r>
            <a:r>
              <a:rPr lang="en-US" sz="2000" dirty="0">
                <a:latin typeface="Calibri" charset="0"/>
                <a:ea typeface="ＭＳ Ｐゴシック" charset="0"/>
              </a:rPr>
              <a:t>(bad)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https://github.com/griffithlab/rnaseq_tutorial/wiki/Resources</a:t>
            </a:r>
            <a:r>
              <a:rPr lang="en-US" sz="1500" dirty="0" smtClean="0">
                <a:latin typeface="Calibri" charset="0"/>
                <a:ea typeface="ＭＳ Ｐゴシック" charset="0"/>
                <a:hlinkClick r:id="rId2"/>
              </a:rPr>
              <a:t>/</a:t>
            </a:r>
            <a:r>
              <a:rPr lang="en-US" sz="1500" dirty="0">
                <a:latin typeface="Calibri" charset="0"/>
                <a:ea typeface="ＭＳ Ｐゴシック" charset="0"/>
                <a:hlinkClick r:id="rId2"/>
              </a:rPr>
              <a:t>ENCODE_RNAseq_standards_v1.0.</a:t>
            </a:r>
            <a:r>
              <a:rPr lang="en-US" sz="1500" dirty="0" smtClean="0">
                <a:latin typeface="Calibri" charset="0"/>
                <a:ea typeface="ＭＳ Ｐゴシック" charset="0"/>
                <a:hlinkClick r:id="rId2"/>
              </a:rPr>
              <a:t>pdf</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215808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4060146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800180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2558248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a:ln w="1270">
                  <a:solidFill>
                    <a:schemeClr val="tx1">
                      <a:alpha val="38000"/>
                    </a:schemeClr>
                  </a:solidFill>
                </a:ln>
                <a:latin typeface="Calibri"/>
                <a:ea typeface="+mn-ea"/>
                <a:cs typeface="Calibri"/>
              </a:rPr>
              <a:t>- </a:t>
            </a:r>
            <a:r>
              <a:rPr lang="en-US" sz="1400" smtClean="0">
                <a:ln w="1270">
                  <a:solidFill>
                    <a:schemeClr val="tx1">
                      <a:alpha val="38000"/>
                    </a:schemeClr>
                  </a:solidFill>
                </a:ln>
                <a:latin typeface="Calibri"/>
                <a:ea typeface="+mn-ea"/>
                <a:cs typeface="Calibri"/>
              </a:rPr>
              <a:t>18, 2017</a:t>
            </a:r>
            <a:endParaRPr lang="en-US" sz="1400" dirty="0" smtClean="0">
              <a:ln w="1270">
                <a:solidFill>
                  <a:schemeClr val="tx1">
                    <a:alpha val="38000"/>
                  </a:schemeClr>
                </a:solidFill>
              </a:ln>
              <a:latin typeface="Calibri"/>
              <a:ea typeface="+mn-ea"/>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5341388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2067619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8646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7529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42886100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34468249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4947063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69700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9975</TotalTime>
  <Words>2972</Words>
  <Application>Microsoft Macintosh PowerPoint</Application>
  <PresentationFormat>On-screen Show (4:3)</PresentationFormat>
  <Paragraphs>194</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659</cp:revision>
  <dcterms:created xsi:type="dcterms:W3CDTF">2011-11-14T19:50:16Z</dcterms:created>
  <dcterms:modified xsi:type="dcterms:W3CDTF">2017-11-13T20:47:07Z</dcterms:modified>
</cp:coreProperties>
</file>