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41" r:id="rId2"/>
    <p:sldId id="342" r:id="rId3"/>
    <p:sldId id="257" r:id="rId4"/>
    <p:sldId id="550"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 id="512" r:id="rId4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808"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5/22/18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5/22/18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54417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26028164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73902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6561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641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75234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2865422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8593442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31120370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22367735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42919276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481526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12499522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4529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19596082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562491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11522302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9861734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21686321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152782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2</a:t>
            </a:r>
            <a:br>
              <a:rPr lang="en-US" dirty="0">
                <a:solidFill>
                  <a:schemeClr val="bg1"/>
                </a:solidFill>
                <a:latin typeface="Calibri" charset="0"/>
                <a:cs typeface="Segoe UI" charset="0"/>
              </a:rPr>
            </a:br>
            <a:r>
              <a:rPr lang="en-US" dirty="0">
                <a:solidFill>
                  <a:schemeClr val="bg1"/>
                </a:solidFill>
                <a:latin typeface="Calibri" charset="0"/>
                <a:cs typeface="Segoe UI" charset="0"/>
              </a:rPr>
              <a:t>Alignment and Visualization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28</a:t>
            </a:r>
            <a:r>
              <a:rPr lang="en-US" sz="1400" smtClean="0">
                <a:ln w="1270">
                  <a:solidFill>
                    <a:schemeClr val="tx1">
                      <a:alpha val="38000"/>
                    </a:schemeClr>
                  </a:solidFill>
                </a:ln>
                <a:latin typeface="Calibri"/>
                <a:cs typeface="Calibri"/>
              </a:rPr>
              <a:t>-30, </a:t>
            </a:r>
            <a:r>
              <a:rPr lang="en-US" sz="1400" dirty="0" smtClean="0">
                <a:ln w="1270">
                  <a:solidFill>
                    <a:schemeClr val="tx1">
                      <a:alpha val="38000"/>
                    </a:schemeClr>
                  </a:solidFill>
                </a:ln>
                <a:latin typeface="Calibri"/>
                <a:cs typeface="Calibri"/>
              </a:rPr>
              <a:t>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92270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628403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2727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129047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7525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331878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1156598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1645298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6216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24751064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t>
            </a:r>
            <a:r>
              <a:rPr lang="en-US" b="1" dirty="0"/>
              <a:t>A</a:t>
            </a:r>
            <a:r>
              <a:rPr lang="en-US" b="1" dirty="0" smtClean="0"/>
              <a:t>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a:t>
            </a:r>
            <a:r>
              <a:rPr lang="en-US"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10269608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11134169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21321852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37961944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12094733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389932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7644158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9902</TotalTime>
  <Words>4975</Words>
  <Application>Microsoft Macintosh PowerPoint</Application>
  <PresentationFormat>On-screen Show (4:3)</PresentationFormat>
  <Paragraphs>313</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Canadian Bioinformatics Workshops</vt:lpstr>
      <vt:lpstr>PowerPoint Presentation</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666</cp:revision>
  <dcterms:created xsi:type="dcterms:W3CDTF">2010-04-21T18:53:51Z</dcterms:created>
  <dcterms:modified xsi:type="dcterms:W3CDTF">2018-05-22T22:49:04Z</dcterms:modified>
</cp:coreProperties>
</file>