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342" r:id="rId3"/>
    <p:sldId id="257" r:id="rId4"/>
    <p:sldId id="514" r:id="rId5"/>
    <p:sldId id="515" r:id="rId6"/>
    <p:sldId id="512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(lecture)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84920"/>
            <a:ext cx="8839200" cy="4724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</a:t>
            </a:r>
            <a:r>
              <a:rPr lang="en-US" dirty="0" smtClean="0"/>
              <a:t>Sequencing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and </a:t>
            </a:r>
            <a:r>
              <a:rPr lang="en-US" dirty="0" smtClean="0"/>
              <a:t>Visualization</a:t>
            </a:r>
            <a:endParaRPr lang="en-US" dirty="0"/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</a:t>
            </a:r>
            <a:r>
              <a:rPr lang="en-US" dirty="0" smtClean="0"/>
              <a:t>Expression</a:t>
            </a:r>
          </a:p>
          <a:p>
            <a:pPr>
              <a:defRPr/>
            </a:pPr>
            <a:r>
              <a:rPr lang="en-US" b="1" dirty="0" smtClean="0"/>
              <a:t>Module 4: Alignment Free Expression Estimation</a:t>
            </a:r>
            <a:endParaRPr lang="en-US" b="1" dirty="0"/>
          </a:p>
          <a:p>
            <a:pPr>
              <a:defRPr/>
            </a:pPr>
            <a:r>
              <a:rPr lang="en-US" dirty="0"/>
              <a:t>Module 5</a:t>
            </a:r>
            <a:r>
              <a:rPr lang="en-US" dirty="0" smtClean="0"/>
              <a:t>: </a:t>
            </a:r>
            <a:r>
              <a:rPr lang="en-US" dirty="0"/>
              <a:t>Isoform </a:t>
            </a:r>
            <a:r>
              <a:rPr lang="en-US" dirty="0" smtClean="0"/>
              <a:t>Discovery </a:t>
            </a:r>
            <a:r>
              <a:rPr lang="en-US" dirty="0"/>
              <a:t>and </a:t>
            </a:r>
            <a:r>
              <a:rPr lang="en-US" dirty="0" smtClean="0"/>
              <a:t>Alternative </a:t>
            </a:r>
            <a:r>
              <a:rPr lang="en-US" dirty="0"/>
              <a:t>E</a:t>
            </a:r>
            <a:r>
              <a:rPr lang="en-US" dirty="0" smtClean="0"/>
              <a:t>xpression</a:t>
            </a: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6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</a:t>
            </a:r>
            <a:r>
              <a:rPr lang="en-US" smtClean="0"/>
              <a:t>of module 4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123</Words>
  <Application>Microsoft Macintosh PowerPoint</Application>
  <PresentationFormat>On-screen Show (4:3)</PresentationFormat>
  <Paragraphs>24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4 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670</cp:revision>
  <dcterms:created xsi:type="dcterms:W3CDTF">2010-04-21T18:53:51Z</dcterms:created>
  <dcterms:modified xsi:type="dcterms:W3CDTF">2018-05-22T22:54:41Z</dcterms:modified>
</cp:coreProperties>
</file>