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87840" autoAdjust="0"/>
  </p:normalViewPr>
  <p:slideViewPr>
    <p:cSldViewPr>
      <p:cViewPr varScale="1">
        <p:scale>
          <a:sx n="97" d="100"/>
          <a:sy n="97" d="100"/>
        </p:scale>
        <p:origin x="-123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t>
            </a:r>
            <a:r>
              <a:rPr lang="en-US" dirty="0" smtClean="0"/>
              <a:t>a</a:t>
            </a:r>
            <a:r>
              <a:rPr lang="en-US" baseline="0" dirty="0" smtClean="0"/>
              <a:t> </a:t>
            </a:r>
            <a:r>
              <a:rPr lang="en-US" dirty="0" smtClean="0"/>
              <a:t>significant </a:t>
            </a:r>
            <a:r>
              <a:rPr lang="en-US" dirty="0" smtClean="0"/>
              <a:t>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a:t>
            </a:r>
            <a:r>
              <a:rPr lang="en-US" dirty="0" smtClean="0"/>
              <a:t>gene</a:t>
            </a:r>
            <a:r>
              <a:rPr lang="en-US" baseline="0" dirty="0" smtClean="0"/>
              <a:t> </a:t>
            </a:r>
            <a:r>
              <a:rPr lang="en-US" dirty="0" smtClean="0"/>
              <a:t>transcribed </a:t>
            </a:r>
            <a:r>
              <a:rPr lang="en-US" dirty="0" smtClean="0"/>
              <a:t>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Agilent_Trace_Exampl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https://github.com/griffithlab/rnaseq_tutorial/wiki/Resources/</a:t>
            </a:r>
            <a:r>
              <a:rPr lang="en-US" altLang="ja-JP" sz="1600" dirty="0" smtClean="0">
                <a:latin typeface="Calibri" charset="0"/>
                <a:ea typeface="ＭＳ Ｐゴシック" charset="0"/>
                <a:hlinkClick r:id="rId2"/>
              </a:rPr>
              <a:t>Agilent_Trace_Examples.pdf</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a:ln w="1270">
                  <a:solidFill>
                    <a:schemeClr val="tx1">
                      <a:alpha val="38000"/>
                    </a:schemeClr>
                  </a:solidFill>
                </a:ln>
                <a:latin typeface="Calibri"/>
                <a:ea typeface="+mn-ea"/>
                <a:cs typeface="Calibri"/>
              </a:rPr>
              <a:t>- </a:t>
            </a:r>
            <a:r>
              <a:rPr lang="en-US" sz="1400" smtClean="0">
                <a:ln w="1270">
                  <a:solidFill>
                    <a:schemeClr val="tx1">
                      <a:alpha val="38000"/>
                    </a:schemeClr>
                  </a:solidFill>
                </a:ln>
                <a:latin typeface="Calibri"/>
                <a:ea typeface="+mn-ea"/>
                <a:cs typeface="Calibri"/>
              </a:rPr>
              <a:t>18, 2017</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9963</TotalTime>
  <Words>2980</Words>
  <Application>Microsoft Macintosh PowerPoint</Application>
  <PresentationFormat>On-screen Show (4:3)</PresentationFormat>
  <Paragraphs>194</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658</cp:revision>
  <dcterms:created xsi:type="dcterms:W3CDTF">2011-11-14T19:50:16Z</dcterms:created>
  <dcterms:modified xsi:type="dcterms:W3CDTF">2017-11-13T20:35:47Z</dcterms:modified>
</cp:coreProperties>
</file>