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12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cole-trapnell-lab.github.io/cufflinks/paper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0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38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9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smtClean="0">
                <a:latin typeface="Calibri" charset="0"/>
                <a:ea typeface="ＭＳ Ｐゴシック" charset="0"/>
              </a:rPr>
              <a:t>etc.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0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2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8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juntions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7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etc.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smtClean="0">
                <a:latin typeface="Calibri" charset="0"/>
                <a:ea typeface="ＭＳ Ｐゴシック" charset="0"/>
              </a:rPr>
              <a:t>IPA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3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3)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5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499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 smtClean="0"/>
              <a:t>Alignment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3: </a:t>
            </a:r>
            <a:r>
              <a:rPr lang="en-US" b="1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</a:t>
            </a:r>
            <a:r>
              <a:rPr lang="en-US" dirty="0"/>
              <a:t>D</a:t>
            </a:r>
            <a:r>
              <a:rPr lang="en-US" dirty="0" smtClean="0"/>
              <a:t>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1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109972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8295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 (or RPKM)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 (or FPKM)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4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http://cole-trapnell-lab.github.io/cufflinks/papers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6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3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61967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9828</TotalTime>
  <Words>1257</Words>
  <Application>Microsoft Macintosh PowerPoint</Application>
  <PresentationFormat>On-screen Show (4:3)</PresentationFormat>
  <Paragraphs>154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644</cp:revision>
  <dcterms:created xsi:type="dcterms:W3CDTF">2011-11-14T19:50:16Z</dcterms:created>
  <dcterms:modified xsi:type="dcterms:W3CDTF">2015-11-14T19:39:35Z</dcterms:modified>
</cp:coreProperties>
</file>