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BC0B-66B3-6748-B539-3251E59579B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916" y="340591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54" y="362181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791" y="1902548"/>
            <a:ext cx="1368425" cy="1287462"/>
            <a:chOff x="251520" y="1926414"/>
            <a:chExt cx="1368152" cy="1286562"/>
          </a:xfrm>
        </p:grpSpPr>
        <p:sp>
          <p:nvSpPr>
            <p:cNvPr id="7" name="Rounded Rectangle 6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65079" y="1796185"/>
            <a:ext cx="1368425" cy="1393825"/>
            <a:chOff x="1916196" y="1818692"/>
            <a:chExt cx="1368152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668441" y="1796185"/>
            <a:ext cx="1657350" cy="1393825"/>
            <a:chOff x="3563889" y="1818692"/>
            <a:chExt cx="1656184" cy="1394284"/>
          </a:xfrm>
        </p:grpSpPr>
        <p:sp>
          <p:nvSpPr>
            <p:cNvPr id="13" name="Rounded Rectangle 12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325791" y="1796185"/>
            <a:ext cx="1655763" cy="1393825"/>
            <a:chOff x="5148064" y="1818692"/>
            <a:chExt cx="1656184" cy="1394284"/>
          </a:xfrm>
        </p:grpSpPr>
        <p:sp>
          <p:nvSpPr>
            <p:cNvPr id="16" name="Rounded Rectangle 15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052991" y="1796185"/>
            <a:ext cx="1655763" cy="1393825"/>
            <a:chOff x="6804248" y="1818692"/>
            <a:chExt cx="1656184" cy="1394284"/>
          </a:xfrm>
        </p:grpSpPr>
        <p:sp>
          <p:nvSpPr>
            <p:cNvPr id="19" name="Rounded Rectangle 18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52991" y="3766273"/>
            <a:ext cx="1655763" cy="1171575"/>
            <a:chOff x="6804248" y="3861048"/>
            <a:chExt cx="1656184" cy="1171873"/>
          </a:xfrm>
        </p:grpSpPr>
        <p:sp>
          <p:nvSpPr>
            <p:cNvPr id="22" name="Rounded Rectangle 2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>
            <a:off x="1868216" y="282964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3533504" y="282964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5181329" y="282964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837091" y="282964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8166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3812904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5714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79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2" name="Straight Arrow Connector 31"/>
          <p:cNvCxnSpPr>
            <a:stCxn id="31" idx="0"/>
            <a:endCxn id="7" idx="2"/>
          </p:cNvCxnSpPr>
          <p:nvPr/>
        </p:nvCxnSpPr>
        <p:spPr>
          <a:xfrm flipH="1" flipV="1">
            <a:off x="1184004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0" idx="2"/>
          </p:cNvCxnSpPr>
          <p:nvPr/>
        </p:nvCxnSpPr>
        <p:spPr>
          <a:xfrm flipV="1">
            <a:off x="2841354" y="319001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3" idx="2"/>
          </p:cNvCxnSpPr>
          <p:nvPr/>
        </p:nvCxnSpPr>
        <p:spPr>
          <a:xfrm flipV="1">
            <a:off x="449711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441304" y="475369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411141" y="5515698"/>
            <a:ext cx="1074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270539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1731693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035155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315893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209530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209530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209530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209530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179618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242993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242993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242993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242993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603355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167043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371330"/>
            <a:ext cx="1073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322088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4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3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8" name="Rounded Rectangle 7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14" name="Rounded Rectangle 13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7" name="Rounded Rectangle 16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20" name="Rounded Rectangle 19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23" name="Rounded Rectangle 22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4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7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0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3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3" name="Straight Arrow Connector 32"/>
          <p:cNvCxnSpPr>
            <a:stCxn id="32" idx="0"/>
            <a:endCxn id="8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0"/>
            <a:endCxn id="11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  <a:endCxn id="14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5212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49832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4 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94625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22698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12062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12062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12062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279531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12062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09071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15408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15408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15408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15408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51445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07813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193012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9002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259</Words>
  <Application>Microsoft Macintosh PowerPoint</Application>
  <PresentationFormat>On-screen Show 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Washington University School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 Griffith</dc:creator>
  <cp:lastModifiedBy>Malachi Griffith</cp:lastModifiedBy>
  <cp:revision>3</cp:revision>
  <dcterms:created xsi:type="dcterms:W3CDTF">2014-11-16T05:02:51Z</dcterms:created>
  <dcterms:modified xsi:type="dcterms:W3CDTF">2014-11-16T05:10:18Z</dcterms:modified>
</cp:coreProperties>
</file>