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41" r:id="rId2"/>
    <p:sldId id="513" r:id="rId3"/>
    <p:sldId id="514" r:id="rId4"/>
    <p:sldId id="515" r:id="rId5"/>
    <p:sldId id="516" r:id="rId6"/>
    <p:sldId id="517" r:id="rId7"/>
    <p:sldId id="518" r:id="rId8"/>
    <p:sldId id="519" r:id="rId9"/>
    <p:sldId id="520" r:id="rId10"/>
    <p:sldId id="521" r:id="rId11"/>
    <p:sldId id="550" r:id="rId12"/>
    <p:sldId id="525" r:id="rId13"/>
    <p:sldId id="526" r:id="rId14"/>
    <p:sldId id="527" r:id="rId15"/>
    <p:sldId id="528"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12" r:id="rId3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2787" autoAdjust="0"/>
  </p:normalViewPr>
  <p:slideViewPr>
    <p:cSldViewPr>
      <p:cViewPr varScale="1">
        <p:scale>
          <a:sx n="100" d="100"/>
          <a:sy n="100" d="100"/>
        </p:scale>
        <p:origin x="-800"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wwwdev.ebi.ac.uk/fg/hts_map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7500" lnSpcReduction="20000"/>
          </a:bodyPr>
          <a:lstStyle/>
          <a:p>
            <a:pPr>
              <a:defRPr/>
            </a:pPr>
            <a:r>
              <a:rPr lang="en-US" dirty="0" smtClean="0">
                <a:latin typeface="Calibri" charset="0"/>
                <a:ea typeface="ＭＳ Ｐゴシック" charset="0"/>
              </a:rPr>
              <a:t>HISAT </a:t>
            </a:r>
            <a:r>
              <a:rPr lang="en-US" dirty="0" smtClean="0">
                <a:latin typeface="Calibri" charset="0"/>
                <a:ea typeface="ＭＳ Ｐゴシック" charset="0"/>
              </a:rPr>
              <a:t>is a ‘splice-aware’ RNA-seq read aligner</a:t>
            </a:r>
          </a:p>
          <a:p>
            <a:pPr>
              <a:defRPr/>
            </a:pPr>
            <a:r>
              <a:rPr lang="en-US" dirty="0" smtClean="0">
                <a:latin typeface="Calibri" charset="0"/>
                <a:ea typeface="ＭＳ Ｐゴシック" charset="0"/>
              </a:rPr>
              <a:t>Requires a reference </a:t>
            </a:r>
            <a:r>
              <a:rPr lang="en-US" dirty="0" smtClean="0">
                <a:latin typeface="Calibri" charset="0"/>
                <a:ea typeface="ＭＳ Ｐゴシック" charset="0"/>
              </a:rPr>
              <a:t>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two </a:t>
            </a:r>
            <a:r>
              <a:rPr lang="en-US" dirty="0">
                <a:latin typeface="Calibri" charset="0"/>
                <a:ea typeface="ＭＳ Ｐゴシック" charset="0"/>
              </a:rPr>
              <a:t>types 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endParaRPr lang="en-US" sz="1600" dirty="0"/>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156700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1760"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Tree>
    <p:extLst>
      <p:ext uri="{BB962C8B-B14F-4D97-AF65-F5344CB8AC3E}">
        <p14:creationId xmlns:p14="http://schemas.microsoft.com/office/powerpoint/2010/main" val="23492113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a:t>
            </a:r>
            <a:r>
              <a:rPr lang="en-US" dirty="0" smtClean="0"/>
              <a:t>Cufflinks (and </a:t>
            </a:r>
            <a:r>
              <a:rPr lang="en-US" dirty="0" err="1" smtClean="0"/>
              <a:t>StringTie</a:t>
            </a:r>
            <a:r>
              <a:rPr lang="en-US" dirty="0" smtClean="0"/>
              <a:t>?)</a:t>
            </a:r>
            <a:endParaRPr lang="en-US" dirty="0" smtClean="0"/>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19707585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1516371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13930749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539857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18142614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119413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28115530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2065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smtClean="0">
                <a:solidFill>
                  <a:schemeClr val="bg1"/>
                </a:solidFill>
                <a:latin typeface="Calibri" charset="0"/>
                <a:cs typeface="Segoe UI" charset="0"/>
              </a:rPr>
              <a:t>2</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Alignment and Visualization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4537916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33272690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319188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6308317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4084577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161109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1564103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5743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5805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14452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26867255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9029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1552626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90452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3485614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319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40652969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39514637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10510121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6157931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12837753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10517094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4750163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a:t>
            </a:r>
            <a:r>
              <a:rPr lang="en-US" dirty="0" smtClean="0"/>
              <a:t>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7290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9911</TotalTime>
  <Words>2923</Words>
  <Application>Microsoft Macintosh PowerPoint</Application>
  <PresentationFormat>On-screen Show (4:3)</PresentationFormat>
  <Paragraphs>264</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Advanced Sequencing Technologies &amp; Applications</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651</cp:revision>
  <dcterms:created xsi:type="dcterms:W3CDTF">2011-11-14T19:50:16Z</dcterms:created>
  <dcterms:modified xsi:type="dcterms:W3CDTF">2016-11-15T02:24:29Z</dcterms:modified>
</cp:coreProperties>
</file>