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25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E6E3EF59-F9CC-094D-9DD9-A8B7523EAA57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09965F9B-05A0-454C-8223-BD5B3F5E8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5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2F79566-8CF7-0740-BE95-7967F2D6BE77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C398650-EDEA-364B-A50C-6251BD272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CF8106-5EF8-BF4B-B46B-805FE806D34D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7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3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7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A1637B03-6D8A-7945-8CC2-92B5E21C10BE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49544189-5766-B744-B718-2AE68FF06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pbio.mit.edu/cummeRbund/" TargetMode="External"/><Relationship Id="rId4" Type="http://schemas.openxmlformats.org/officeDocument/2006/relationships/hyperlink" Target="http://compbio.mit.edu/cummeRbund/manual_2_0.htm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an.r-project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5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4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Generate gene/transcript expression estimates with cufflinks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Perform differential expression analysis with cuffmerge and cuffdiff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Summarize and visualize results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cummeRbund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303203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The alignment SAM/BAM files generated in the previous step will now be used by cufflinks 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For this step an option, confusingly also called </a:t>
            </a:r>
            <a:r>
              <a:rPr lang="ja-JP" altLang="en-US" sz="240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>
                <a:latin typeface="Calibri" charset="0"/>
                <a:ea typeface="ＭＳ Ｐゴシック" charset="0"/>
              </a:rPr>
              <a:t>-G</a:t>
            </a:r>
            <a:r>
              <a:rPr lang="ja-JP" altLang="en-US" sz="240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>
                <a:latin typeface="Calibri" charset="0"/>
                <a:ea typeface="ＭＳ Ｐゴシック" charset="0"/>
              </a:rPr>
              <a:t> is used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Forces cufflinks 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To discover novel transcripts with Cufflinks you should:</a:t>
            </a:r>
          </a:p>
          <a:p>
            <a:pPr lvl="2">
              <a:lnSpc>
                <a:spcPct val="90000"/>
              </a:lnSpc>
            </a:pPr>
            <a:r>
              <a:rPr lang="en-US" sz="1700" b="1">
                <a:latin typeface="Calibri" charset="0"/>
                <a:ea typeface="ＭＳ Ｐゴシック" charset="0"/>
              </a:rPr>
              <a:t>Not use the '-G' 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>
                <a:latin typeface="Calibri" charset="0"/>
                <a:ea typeface="ＭＳ Ｐゴシック" charset="0"/>
              </a:rPr>
              <a:t>Use the '-G' option along with the '-g' option.  Known transcripts will be used as a </a:t>
            </a:r>
            <a:r>
              <a:rPr lang="ja-JP" altLang="en-US" sz="170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>
                <a:latin typeface="Calibri" charset="0"/>
                <a:ea typeface="ＭＳ Ｐゴシック" charset="0"/>
              </a:rPr>
              <a:t>, but novel transcripts will also be predicted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F</a:t>
            </a:r>
            <a:r>
              <a:rPr lang="en-US" altLang="ja-JP" sz="200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P</a:t>
            </a:r>
            <a:r>
              <a:rPr lang="en-US" altLang="ja-JP" sz="200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>
                <a:latin typeface="Calibri" charset="0"/>
                <a:ea typeface="ＭＳ Ｐゴシック" charset="0"/>
              </a:rPr>
              <a:t>ilobase of exon per million fragments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M</a:t>
            </a:r>
            <a:r>
              <a:rPr lang="en-US" altLang="ja-JP" sz="200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endParaRPr lang="en-US" altLang="ja-JP" sz="200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6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Alignment SAM/BAM files generated from STAR can also be used in cufflinks to generate expression estimates – exactly as above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three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STAR/cufflinks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2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In this step we will use cuffmerge and cuffdiff to: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Combine expression estimates from our 4 libraries into more convenient files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Compare tumor vs. normal 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Comparisons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Compare Tumor vs. Normal 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183038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 to visualize our expression and differential expression results from </a:t>
            </a:r>
            <a:r>
              <a:rPr lang="en-US" dirty="0" err="1">
                <a:latin typeface="Calibri" charset="0"/>
                <a:ea typeface="ＭＳ Ｐゴシック" charset="0"/>
              </a:rPr>
              <a:t>Cuffdiff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http://compbio.mit.edu/cummeRbund/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http://compbio.mit.edu/cummeRbund/manual_2_0.html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 descr="cummeRbund-manual-features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cummeRbund-manual-geneset_plots_isoform_heatmap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1788"/>
            <a:ext cx="18065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ummeRbund-manual-global_plots_volcano_1-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20875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ENCODE_SCV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7"/>
          <a:stretch>
            <a:fillRect/>
          </a:stretch>
        </p:blipFill>
        <p:spPr bwMode="auto">
          <a:xfrm>
            <a:off x="6948488" y="4221163"/>
            <a:ext cx="17637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67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Post</a:t>
            </a:r>
            <a:r>
              <a:rPr lang="en-US" dirty="0">
                <a:latin typeface="Calibri" charset="0"/>
                <a:ea typeface="ＭＳ Ｐゴシック" charset="0"/>
              </a:rPr>
              <a:t>-process output files (optional)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and Cuffdiff output various file formats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.fpkm_tracking, transcrips.gtf, and .diff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 this step, we will explore the content of these files at the linux command line before importing them into R for more advanced summarization, plotting,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are unfamiliar with R, this is an interactive statistical programming interface that can also be used for graphing and file data manipulation (i.e. an alternative to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excel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altLang="ja-JP">
                <a:latin typeface="Calibri" charset="0"/>
                <a:ea typeface="ＭＳ Ｐゴシック" charset="0"/>
                <a:hlinkClick r:id="rId3"/>
              </a:rPr>
              <a:t>http://cran.r-project.org/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endParaRPr lang="en-US" altLang="ja-JP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2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>
                <a:latin typeface="Calibri" charset="0"/>
                <a:ea typeface="ＭＳ Ｐゴシック" charset="0"/>
              </a:rPr>
              <a:t>cuffdiff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7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10148</TotalTime>
  <Words>793</Words>
  <Application>Microsoft Macintosh PowerPoint</Application>
  <PresentationFormat>On-screen Show (4:3)</PresentationFormat>
  <Paragraphs>85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Advanced Sequencing Technologies &amp; Applications</vt:lpstr>
      <vt:lpstr>PowerPoint Presentation</vt:lpstr>
      <vt:lpstr>Learning Objectives of Tutorial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Post-process output files (optional)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644</cp:revision>
  <dcterms:created xsi:type="dcterms:W3CDTF">2011-11-14T19:50:16Z</dcterms:created>
  <dcterms:modified xsi:type="dcterms:W3CDTF">2014-11-18T18:25:45Z</dcterms:modified>
</cp:coreProperties>
</file>