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1" r:id="rId2"/>
    <p:sldId id="342" r:id="rId3"/>
    <p:sldId id="257" r:id="rId4"/>
    <p:sldId id="513" r:id="rId5"/>
    <p:sldId id="514" r:id="rId6"/>
    <p:sldId id="515" r:id="rId7"/>
    <p:sldId id="516" r:id="rId8"/>
    <p:sldId id="517" r:id="rId9"/>
    <p:sldId id="518" r:id="rId10"/>
    <p:sldId id="532" r:id="rId11"/>
    <p:sldId id="533" r:id="rId12"/>
    <p:sldId id="519" r:id="rId13"/>
    <p:sldId id="520" r:id="rId14"/>
    <p:sldId id="521" r:id="rId15"/>
    <p:sldId id="522" r:id="rId16"/>
    <p:sldId id="523" r:id="rId17"/>
    <p:sldId id="534" r:id="rId18"/>
    <p:sldId id="525" r:id="rId19"/>
    <p:sldId id="524" r:id="rId20"/>
    <p:sldId id="526" r:id="rId21"/>
    <p:sldId id="527" r:id="rId22"/>
    <p:sldId id="528" r:id="rId23"/>
    <p:sldId id="529" r:id="rId24"/>
    <p:sldId id="530" r:id="rId25"/>
    <p:sldId id="531" r:id="rId26"/>
    <p:sldId id="512"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61" autoAdjust="0"/>
  </p:normalViewPr>
  <p:slideViewPr>
    <p:cSldViewPr showGuides="1">
      <p:cViewPr varScale="1">
        <p:scale>
          <a:sx n="86" d="100"/>
          <a:sy n="86" d="100"/>
        </p:scale>
        <p:origin x="-1552"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7/11/17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7/11/17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a:t>
            </a:r>
            <a:r>
              <a:rPr lang="en-US" dirty="0" smtClean="0"/>
              <a:t>of the flow of the </a:t>
            </a:r>
            <a:r>
              <a:rPr lang="en-US" dirty="0" err="1" smtClean="0"/>
              <a:t>StringTie</a:t>
            </a:r>
            <a:r>
              <a:rPr lang="en-US" dirty="0" smtClean="0"/>
              <a:t> algorithm, compared to Cufflinks and </a:t>
            </a:r>
            <a:r>
              <a:rPr lang="en-US" dirty="0" err="1" smtClean="0"/>
              <a:t>Traph</a:t>
            </a:r>
            <a:r>
              <a:rPr lang="en-US" dirty="0" smtClean="0"/>
              <a:t>. </a:t>
            </a:r>
            <a:endParaRPr lang="en-US" dirty="0" smtClean="0"/>
          </a:p>
          <a:p>
            <a:pPr marL="228600" indent="-228600">
              <a:buAutoNum type="alphaLcParenBoth"/>
            </a:pPr>
            <a:endParaRPr lang="en-US" dirty="0" smtClean="0"/>
          </a:p>
          <a:p>
            <a:pPr marL="0" indent="0">
              <a:buNone/>
            </a:pPr>
            <a:r>
              <a:rPr lang="en-US" dirty="0" smtClean="0"/>
              <a:t>All </a:t>
            </a:r>
            <a:r>
              <a:rPr lang="en-US" dirty="0" smtClean="0"/>
              <a:t>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a:t>
            </a:r>
            <a:r>
              <a:rPr lang="en-US" dirty="0" smtClean="0"/>
              <a:t>iteratively extracts the heaviest path from </a:t>
            </a:r>
            <a:r>
              <a:rPr lang="en-US" dirty="0" smtClean="0"/>
              <a:t>the </a:t>
            </a:r>
            <a:r>
              <a:rPr lang="en-US" dirty="0" smtClean="0"/>
              <a:t>splice graph, constructs a flow network, computes maximum flow to estimate abundance, and then updates the splice graph by removing reads that were assigned by the flow algorithm. This process repeats until all reads have been assigned</a:t>
            </a:r>
            <a:r>
              <a:rPr lang="en-US" dirty="0" smtClean="0"/>
              <a:t>.</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na-seqblog.com/rpkm-fpkm-and-tpm-clearly-explain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311265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1173353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3230624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433930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021795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30819968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379057995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589087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735977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10860318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3479526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1641914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12756078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40866934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2277368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20201848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346376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645051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2630637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075323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92500" lnSpcReduction="1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a:t>
            </a:r>
            <a:r>
              <a:rPr lang="en-US" dirty="0" smtClean="0"/>
              <a:t>gene/transcript </a:t>
            </a:r>
            <a:r>
              <a:rPr lang="en-US" dirty="0" smtClean="0"/>
              <a:t>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a:t>
            </a:r>
            <a:r>
              <a:rPr lang="en-US" dirty="0" smtClean="0"/>
              <a:t>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r>
              <a:rPr lang="en-US" sz="1800" dirty="0">
                <a:hlinkClick r:id="rId3"/>
              </a:rPr>
              <a:t>http://</a:t>
            </a:r>
            <a:r>
              <a:rPr lang="en-US" sz="1800" dirty="0" err="1">
                <a:hlinkClick r:id="rId3"/>
              </a:rPr>
              <a:t>www.rna-seqblog.com</a:t>
            </a:r>
            <a:r>
              <a:rPr lang="en-US" sz="1800" dirty="0">
                <a:hlinkClick r:id="rId3"/>
              </a:rPr>
              <a:t>/</a:t>
            </a:r>
            <a:r>
              <a:rPr lang="en-US" sz="1800" dirty="0" err="1">
                <a:hlinkClick r:id="rId3"/>
              </a:rPr>
              <a:t>rpkm</a:t>
            </a:r>
            <a:r>
              <a:rPr lang="en-US" sz="1800" dirty="0">
                <a:hlinkClick r:id="rId3"/>
              </a:rPr>
              <a:t>-</a:t>
            </a:r>
            <a:r>
              <a:rPr lang="en-US" sz="1800" dirty="0" err="1">
                <a:hlinkClick r:id="rId3"/>
              </a:rPr>
              <a:t>fpkm</a:t>
            </a:r>
            <a:r>
              <a:rPr lang="en-US" sz="1800" dirty="0">
                <a:hlinkClick r:id="rId3"/>
              </a:rPr>
              <a:t>-and-</a:t>
            </a:r>
            <a:r>
              <a:rPr lang="en-US" sz="1800" dirty="0" err="1">
                <a:hlinkClick r:id="rId3"/>
              </a:rPr>
              <a:t>tpm</a:t>
            </a:r>
            <a:r>
              <a:rPr lang="en-US" sz="1800" dirty="0">
                <a:hlinkClick r:id="rId3"/>
              </a:rPr>
              <a:t>-clearly-explained/</a:t>
            </a:r>
            <a:endParaRPr lang="en-US" sz="1800" dirty="0" smtClean="0"/>
          </a:p>
          <a:p>
            <a:pPr lvl="2"/>
            <a:endParaRPr lang="en-US" dirty="0" smtClean="0"/>
          </a:p>
        </p:txBody>
      </p:sp>
    </p:spTree>
    <p:extLst>
      <p:ext uri="{BB962C8B-B14F-4D97-AF65-F5344CB8AC3E}">
        <p14:creationId xmlns:p14="http://schemas.microsoft.com/office/powerpoint/2010/main" val="30883674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23876726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10071</TotalTime>
  <Words>2140</Words>
  <Application>Microsoft Macintosh PowerPoint</Application>
  <PresentationFormat>On-screen Show (4:3)</PresentationFormat>
  <Paragraphs>192</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Canadian Bioinformatics Workshops</vt:lpstr>
      <vt:lpstr>PowerPoint Presentation</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676</cp:revision>
  <dcterms:created xsi:type="dcterms:W3CDTF">2010-04-21T18:53:51Z</dcterms:created>
  <dcterms:modified xsi:type="dcterms:W3CDTF">2017-07-11T15:09:45Z</dcterms:modified>
</cp:coreProperties>
</file>