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6"/>
  </p:normalViewPr>
  <p:slideViewPr>
    <p:cSldViewPr>
      <p:cViewPr varScale="1">
        <p:scale>
          <a:sx n="107" d="100"/>
          <a:sy n="107" d="100"/>
        </p:scale>
        <p:origin x="-14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36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95924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2526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Alex Wagner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7 </a:t>
            </a: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- </a:t>
            </a: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20, 2016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55603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4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8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10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403552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48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1280</Words>
  <Application>Microsoft Macintosh PowerPoint</Application>
  <PresentationFormat>On-screen Show (4:3)</PresentationFormat>
  <Paragraphs>125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650</cp:revision>
  <dcterms:created xsi:type="dcterms:W3CDTF">2011-11-14T19:50:16Z</dcterms:created>
  <dcterms:modified xsi:type="dcterms:W3CDTF">2016-11-14T17:03:50Z</dcterms:modified>
</cp:coreProperties>
</file>