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1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442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2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195725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9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  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79790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62144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2518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260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406</Words>
  <Application>Microsoft Macintosh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661</cp:revision>
  <dcterms:created xsi:type="dcterms:W3CDTF">2010-04-21T18:53:51Z</dcterms:created>
  <dcterms:modified xsi:type="dcterms:W3CDTF">2017-07-08T18:05:02Z</dcterms:modified>
</cp:coreProperties>
</file>