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ufflinks.cbcb.umd.edu/manual.html%23cuffmerge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6795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215689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Cufflinks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transcript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5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transcriptome GTF file is used to extract splice sites and exons</a:t>
            </a:r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transcriptome info, hisat2 will not be limited in to known transcripts or splice sites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uses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ref-guided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reference-only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with neither ‘-G’ or ‘-e’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334713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84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hlinkClick r:id="rId3"/>
              </a:rPr>
              <a:t>http://cufflinks.cbcb.umd.edu/manual.html#cuffmerge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Cuffmerge combines transcripts predicted from multiple RNA-seq data sets into one view of the transcriptome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Do this before running cuffdiff to compare between multiple conditions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Cuffmerge can also simultaneously compare transcripts to the known transcripts GTF file from Ensembl,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9915</TotalTime>
  <Words>620</Words>
  <Application>Microsoft Macintosh PowerPoint</Application>
  <PresentationFormat>On-screen Show (4:3)</PresentationFormat>
  <Paragraphs>69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Cuffmerge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667</cp:revision>
  <dcterms:created xsi:type="dcterms:W3CDTF">2010-04-21T18:53:51Z</dcterms:created>
  <dcterms:modified xsi:type="dcterms:W3CDTF">2017-07-08T18:05:17Z</dcterms:modified>
</cp:coreProperties>
</file>