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23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12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8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85805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06090"/>
          </a:xfrm>
        </p:spPr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Flow Chart</a:t>
            </a:r>
            <a:endParaRPr lang="en-US" dirty="0"/>
          </a:p>
        </p:txBody>
      </p:sp>
      <p:pic>
        <p:nvPicPr>
          <p:cNvPr id="4" name="Content Placeholder 3" descr="journal.pcbi.1004393.g005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17" r="-91517"/>
          <a:stretch>
            <a:fillRect/>
          </a:stretch>
        </p:blipFill>
        <p:spPr>
          <a:xfrm>
            <a:off x="-385652" y="980728"/>
            <a:ext cx="9998212" cy="5343872"/>
          </a:xfrm>
        </p:spPr>
      </p:pic>
    </p:spTree>
    <p:extLst>
      <p:ext uri="{BB962C8B-B14F-4D97-AF65-F5344CB8AC3E}">
        <p14:creationId xmlns:p14="http://schemas.microsoft.com/office/powerpoint/2010/main" val="7931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12779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9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9829</TotalTime>
  <Words>799</Words>
  <Application>Microsoft Macintosh PowerPoint</Application>
  <PresentationFormat>On-screen Show (4:3)</PresentationFormat>
  <Paragraphs>86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RNA-seq Analysis Flow Chart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645</cp:revision>
  <dcterms:created xsi:type="dcterms:W3CDTF">2011-11-14T19:50:16Z</dcterms:created>
  <dcterms:modified xsi:type="dcterms:W3CDTF">2015-11-17T13:43:12Z</dcterms:modified>
</cp:coreProperties>
</file>