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BC0B-66B3-6748-B539-3251E59579B9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96910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411141" y="551569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/>
              <a:t>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539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1731693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035155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315893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209530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209530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209530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209530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179618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242993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242993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242993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242993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603355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167043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371330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/>
              <a:t>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2088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/>
              <a:t>3</a:t>
            </a:r>
            <a:endParaRPr lang="en-US" sz="1600" b="1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8" name="Rounded Rectangle 7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14" name="Rounded Rectangle 13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7" name="Rounded Rectangle 16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20" name="Rounded Rectangle 19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23" name="Rounded Rectangle 22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7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0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3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3" name="Straight Arrow Connector 32"/>
          <p:cNvCxnSpPr>
            <a:stCxn id="32" idx="0"/>
            <a:endCxn id="8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  <a:endCxn id="11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  <a:endCxn id="14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5212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49832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4 </a:t>
            </a:r>
            <a:r>
              <a:rPr lang="en-US" sz="1600" b="1" dirty="0"/>
              <a:t>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94625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22698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12062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12062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12062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279531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12062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09071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15408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15408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15408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15408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51445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07813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193012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9002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320</Words>
  <Application>Microsoft Macintosh PowerPoint</Application>
  <PresentationFormat>On-screen Show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University School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Griffith</dc:creator>
  <cp:lastModifiedBy>Malachi Griffith</cp:lastModifiedBy>
  <cp:revision>6</cp:revision>
  <cp:lastPrinted>2015-04-29T15:04:10Z</cp:lastPrinted>
  <dcterms:created xsi:type="dcterms:W3CDTF">2014-11-16T05:02:51Z</dcterms:created>
  <dcterms:modified xsi:type="dcterms:W3CDTF">2015-04-29T15:05:38Z</dcterms:modified>
</cp:coreProperties>
</file>