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lfa Slab One" pitchFamily="2" charset="77"/>
      <p:regular r:id="rId14"/>
    </p:embeddedFont>
    <p:embeddedFont>
      <p:font typeface="Proxima Nova" panose="02000506030000020004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F548B3-DEF4-4E9E-8E7F-7EF4FF84F15E}">
  <a:tblStyle styleId="{76F548B3-DEF4-4E9E-8E7F-7EF4FF84F1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2"/>
  </p:normalViewPr>
  <p:slideViewPr>
    <p:cSldViewPr snapToGrid="0">
      <p:cViewPr varScale="1">
        <p:scale>
          <a:sx n="124" d="100"/>
          <a:sy n="124" d="100"/>
        </p:scale>
        <p:origin x="176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18b9ef43f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18b9ef43f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18b9ef43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18b9ef43f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2143afe4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2143afe4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2143afe4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2143afe4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2143afe4f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2143afe4f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2143afe4f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2143afe4f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2143afe4f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2143afe4f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2143afe4f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2143afe4f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2143afe4f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2143afe4f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2143afe4f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2143afe4f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Pf5CNKXyi9t8EGmVbmnncXGH8hPWo2dr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Note Machine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6"/>
            <a:ext cx="8520600" cy="11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Keyboard MIDI Controller FPGA Project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On-Key: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Jon Cili, Xingjian Jiang (Lion), &amp; Raphael Mok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834650" y="1169950"/>
          <a:ext cx="7239000" cy="3383040"/>
        </p:xfrm>
        <a:graphic>
          <a:graphicData uri="http://schemas.openxmlformats.org/drawingml/2006/table">
            <a:tbl>
              <a:tblPr>
                <a:noFill/>
                <a:tableStyleId>{76F548B3-DEF4-4E9E-8E7F-7EF4FF84F15E}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Online Source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Code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76A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Pitch Control on External TouchPad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Pitch Control on Keyboard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Notes from Individually Wired Buttons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from Keyboard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Pre-Coded Music Activation via FPGA Switches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Pre-Coded Music Activation via Keyboard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Ultrasound Sensor Input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Ultrasound Sensor Input (no module)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Author’s Pre-Coded Music Choice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Pre-Coded Music Choice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Only implements ROM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Implements RAM &amp; ROM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Terminal Display of Data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VGA Output of Key Letter (TBD)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1851450"/>
            <a:ext cx="8258100" cy="14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Questions?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07950" y="1236650"/>
            <a:ext cx="4991700" cy="31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DIY Synthesizer</a:t>
            </a:r>
            <a:endParaRPr sz="250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Peripheral Device Management</a:t>
            </a:r>
            <a:endParaRPr sz="250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Building off of Existing Code</a:t>
            </a:r>
            <a:endParaRPr sz="250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Music Recorder &amp; Playback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525" y="1236650"/>
            <a:ext cx="3038952" cy="303894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Functionality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5151925" y="790425"/>
            <a:ext cx="3846900" cy="4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1) Instant Note Playback</a:t>
            </a: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2) Pitch Shifter</a:t>
            </a: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3) Recording Controls</a:t>
            </a:r>
            <a:endParaRPr sz="300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Reset Memory</a:t>
            </a: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4) Pre-Coded Music</a:t>
            </a:r>
            <a:endParaRPr sz="30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1938"/>
            <a:ext cx="4704774" cy="282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606350" y="1111475"/>
            <a:ext cx="3106200" cy="3655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Top-Level File</a:t>
            </a:r>
            <a:endParaRPr sz="25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Store at least 10 consecutive Notes</a:t>
            </a:r>
            <a:endParaRPr sz="25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Accessible through Keyboard</a:t>
            </a:r>
            <a:endParaRPr sz="25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Store at least 3 Songs</a:t>
            </a:r>
            <a:endParaRPr sz="2500"/>
          </a:p>
        </p:txBody>
      </p:sp>
      <p:sp>
        <p:nvSpPr>
          <p:cNvPr id="78" name="Google Shape;78;p16"/>
          <p:cNvSpPr txBox="1"/>
          <p:nvPr/>
        </p:nvSpPr>
        <p:spPr>
          <a:xfrm>
            <a:off x="4217550" y="1111475"/>
            <a:ext cx="4562700" cy="365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10 Keys -&gt; 10 Notes</a:t>
            </a:r>
            <a:endParaRPr sz="2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 Arrow Keys -&gt; Pitch Control</a:t>
            </a:r>
            <a:endParaRPr sz="2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Key -&gt; Start Rec.</a:t>
            </a:r>
            <a:endParaRPr sz="2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Key -&gt; Stop Rec.</a:t>
            </a:r>
            <a:endParaRPr sz="2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Key -&gt; Playback</a:t>
            </a:r>
            <a:endParaRPr sz="2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Key -&gt; Reset</a:t>
            </a:r>
            <a:endParaRPr sz="2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Code Demonstration</a:t>
            </a:r>
            <a:endParaRPr/>
          </a:p>
        </p:txBody>
      </p:sp>
      <p:pic>
        <p:nvPicPr>
          <p:cNvPr id="84" name="Google Shape;84;p17" title="1065_raw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3575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286475" y="2045050"/>
            <a:ext cx="1881600" cy="15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Block Diagram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797" y="0"/>
            <a:ext cx="6128580" cy="51435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234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</a:t>
            </a:r>
            <a:endParaRPr dirty="0"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r="70703" b="44939"/>
          <a:stretch/>
        </p:blipFill>
        <p:spPr>
          <a:xfrm>
            <a:off x="311700" y="925975"/>
            <a:ext cx="4340999" cy="38332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4">
            <a:alphaModFix/>
          </a:blip>
          <a:srcRect r="64079"/>
          <a:stretch/>
        </p:blipFill>
        <p:spPr>
          <a:xfrm>
            <a:off x="4814100" y="1187113"/>
            <a:ext cx="4208251" cy="290201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7AAEAA-A210-3A52-D921-EEAF30B1AA42}"/>
              </a:ext>
            </a:extLst>
          </p:cNvPr>
          <p:cNvSpPr txBox="1"/>
          <p:nvPr/>
        </p:nvSpPr>
        <p:spPr>
          <a:xfrm>
            <a:off x="2856216" y="47261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 (thus far)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699" y="1143900"/>
            <a:ext cx="295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No FPGAs to test on</a:t>
            </a:r>
            <a:endParaRPr sz="3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/>
              <a:t>Selected Necessary Files</a:t>
            </a:r>
            <a:endParaRPr sz="20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671" y="538775"/>
            <a:ext cx="3184146" cy="382097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20"/>
          <p:cNvSpPr txBox="1"/>
          <p:nvPr/>
        </p:nvSpPr>
        <p:spPr>
          <a:xfrm>
            <a:off x="2585275" y="2794825"/>
            <a:ext cx="2508600" cy="212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-Rom.v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-counter.v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-message_encoder.v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-midi_encoder.v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-controller.v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 rot="8100000" flipH="1">
            <a:off x="2113486" y="2476324"/>
            <a:ext cx="994051" cy="562998"/>
          </a:xfrm>
          <a:prstGeom prst="bentUpArrow">
            <a:avLst>
              <a:gd name="adj1" fmla="val 25000"/>
              <a:gd name="adj2" fmla="val 25378"/>
              <a:gd name="adj3" fmla="val 3077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Failures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237175" y="1223575"/>
            <a:ext cx="539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Pressing two keys at once.</a:t>
            </a: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Max Length of Notes to be Recorded</a:t>
            </a: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No VGA -&gt; No Pitch Shift Indication, No Mode Indication</a:t>
            </a:r>
            <a:endParaRPr sz="30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100" y="1147800"/>
            <a:ext cx="3274200" cy="32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252</Words>
  <Application>Microsoft Macintosh PowerPoint</Application>
  <PresentationFormat>On-screen Show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Alfa Slab One</vt:lpstr>
      <vt:lpstr>Proxima Nova</vt:lpstr>
      <vt:lpstr>Gameday</vt:lpstr>
      <vt:lpstr> Right Note Machine</vt:lpstr>
      <vt:lpstr>Overview</vt:lpstr>
      <vt:lpstr>Short Functionality</vt:lpstr>
      <vt:lpstr>Specifications</vt:lpstr>
      <vt:lpstr>Original Code Demonstration</vt:lpstr>
      <vt:lpstr>Detailed Block Diagram</vt:lpstr>
      <vt:lpstr>Code Snippets</vt:lpstr>
      <vt:lpstr>Successes (thus far)</vt:lpstr>
      <vt:lpstr>Potential Failures</vt:lpstr>
      <vt:lpstr>Recap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Right Note Machine</dc:title>
  <cp:lastModifiedBy>Cili, Jon</cp:lastModifiedBy>
  <cp:revision>2</cp:revision>
  <dcterms:modified xsi:type="dcterms:W3CDTF">2023-12-04T17:01:55Z</dcterms:modified>
</cp:coreProperties>
</file>