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992"/>
    <a:srgbClr val="40A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>
        <p:scale>
          <a:sx n="125" d="100"/>
          <a:sy n="125" d="100"/>
        </p:scale>
        <p:origin x="-240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4EE81-D3A6-7BB4-DE06-1B359A946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BE6A0A-F96B-2DED-865B-23B84AF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C0BEC8-68CE-8F6D-662F-68822F32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1BF0-0F6D-4EA3-B443-9785A433C73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EBD2A-0AE4-7C51-AA49-8F1BB2E5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B5E07-A64F-A824-FAE4-73D7BC8D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D501-5D71-4C4F-BFF0-2DD721ADA8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7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EB268-84DC-AF26-C91F-8B251FB4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08D4D1-7E86-CB56-AB15-9E5EDD5E0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368F6D-CB5F-A2D3-A34F-F42C2D58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1BF0-0F6D-4EA3-B443-9785A433C73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DEF5CF-BF7C-0D04-6674-B1FECA88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3136A9-82EC-D30E-1FF9-19D17313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D501-5D71-4C4F-BFF0-2DD721ADA8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2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824A84-4565-58BB-D739-079E7E54F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C2E0F0-29F8-94F5-4BFC-497D82FD6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FCCCAF-F406-1A14-93F5-74CB3005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1BF0-0F6D-4EA3-B443-9785A433C73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CC8A29-ED68-AD5B-FBF3-86826F94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F1EB1-6FBE-1D84-4B5A-F82E69B7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D501-5D71-4C4F-BFF0-2DD721ADA8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6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88C7A-0ADC-04C9-CB84-0AD8E1C6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1CC8A-2C0A-88E1-F48B-4BD8A1E6C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ACEEC7-50E5-30BC-438C-193B1F33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1BF0-0F6D-4EA3-B443-9785A433C73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357C4-FC9B-9D9F-54DA-5875976B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F7B92-8330-6653-2888-7C114262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D501-5D71-4C4F-BFF0-2DD721ADA8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70751-EFCB-ED98-CC06-5B223075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BA2E16-323E-FEBB-42CD-05903ED6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F88AE6-3015-696C-09A8-4C86B8D9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1BF0-0F6D-4EA3-B443-9785A433C73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A95DCC-C2C3-E817-7554-C052F286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2D2DC7-5D9D-73E3-F620-BD3C5F29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D501-5D71-4C4F-BFF0-2DD721ADA8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9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A08FA-9E9A-F6DE-D3CC-7A924172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1CC02-6149-AD51-6F74-9207B497C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451A94-C7FA-D16E-5B35-AC4AE42FF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15D662-1969-0CB4-9C2A-5ACB36D6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1BF0-0F6D-4EA3-B443-9785A433C73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35DFDC-AC67-A8EA-DD53-EA9BFDF9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C3BCF1-5C7A-B15C-298E-3D48313E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D501-5D71-4C4F-BFF0-2DD721ADA8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6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F7923-EE1E-ACA9-7CB6-D4BAC6CE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2553B-455C-3B6D-B667-0A023668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27121D-D0F1-59A2-A240-F40A63CA8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A83FA2-3149-63A2-463B-267BE0085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F2F459-A257-22CD-3A17-11ABC4553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503D2F-B7EE-7D69-85BD-3DEE12A6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1BF0-0F6D-4EA3-B443-9785A433C73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06D87A-BD9C-BC1B-19EC-0F03D109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B690B9-48D0-F774-BCB7-9649CC78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D501-5D71-4C4F-BFF0-2DD721ADA8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3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F53CA-9882-9DDA-DABD-A212C771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CFB96F-6CBB-FA60-2D68-C3E1CD7F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1BF0-0F6D-4EA3-B443-9785A433C73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BC7D7A-A29C-95E7-7864-3D3B6355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4BFE3-E2EF-863C-62A3-A3D864DC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D501-5D71-4C4F-BFF0-2DD721ADA8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3EBAB2-C8E5-A1E8-CED0-DA707897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1BF0-0F6D-4EA3-B443-9785A433C73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1D60E2-1885-C20D-F259-0FB214C8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4962AB-A885-E9C6-3CCB-01548D34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D501-5D71-4C4F-BFF0-2DD721ADA8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2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82DA5-C73B-7137-88F5-52BBC981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6E61-361B-DD23-C1D9-327E0932B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3CF182-FD35-BD02-ED12-C61C50012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8631C4-8047-6A13-E8C2-4B07FB92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1BF0-0F6D-4EA3-B443-9785A433C73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FF64A2-5C91-9FFC-CA7A-11C19B94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E79027-7A03-381A-2A32-9A96A19C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D501-5D71-4C4F-BFF0-2DD721ADA8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7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6C2F9-C920-837E-F91B-0BB183CB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15F88A-51DF-447A-D10E-F113D5EFE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65611-B0E6-E4CC-647A-2DA2F727F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ED1A96-C2DC-2606-E71C-DB0D57F1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1BF0-0F6D-4EA3-B443-9785A433C73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C8589C-C96B-ADED-0DF1-CBDE67F8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0865EC-E10D-0244-3EFA-38373CFA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D501-5D71-4C4F-BFF0-2DD721ADA8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4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651636-6936-DDBB-B19E-B87436CE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F9A8CE-67FE-212A-AB34-A4121BCB9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69D34-8DF2-5089-171E-3D3F86E31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31BF0-0F6D-4EA3-B443-9785A433C73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89C24B-4095-4821-1ACE-4B41C32C8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B2710E-CE15-E56E-AB7E-90967F51E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AD501-5D71-4C4F-BFF0-2DD721ADA8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1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hrift, Screenshot, Logo enthält.&#10;&#10;Automatisch generierte Beschreibung">
            <a:extLst>
              <a:ext uri="{FF2B5EF4-FFF2-40B4-BE49-F238E27FC236}">
                <a16:creationId xmlns:a16="http://schemas.microsoft.com/office/drawing/2014/main" id="{CE95873F-A58D-8E8A-8528-9F896D174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654">
            <a:off x="4078669" y="1660500"/>
            <a:ext cx="2724150" cy="4152900"/>
          </a:xfrm>
          <a:prstGeom prst="rect">
            <a:avLst/>
          </a:prstGeom>
        </p:spPr>
      </p:pic>
      <p:pic>
        <p:nvPicPr>
          <p:cNvPr id="5" name="Grafik 4" descr="Ein Bild, das Text, Screenshot, Schrift, Logo enthält.&#10;&#10;Automatisch generierte Beschreibung">
            <a:extLst>
              <a:ext uri="{FF2B5EF4-FFF2-40B4-BE49-F238E27FC236}">
                <a16:creationId xmlns:a16="http://schemas.microsoft.com/office/drawing/2014/main" id="{36325AE7-802D-DB82-F9DD-035F0BD83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1060">
            <a:off x="3388583" y="1187767"/>
            <a:ext cx="2781300" cy="4238625"/>
          </a:xfrm>
          <a:prstGeom prst="rect">
            <a:avLst/>
          </a:prstGeom>
        </p:spPr>
      </p:pic>
      <p:pic>
        <p:nvPicPr>
          <p:cNvPr id="11" name="Grafik 10" descr="Ein Bild, das Text, Screenshot, Schrift, Logo enthält.&#10;&#10;Automatisch generierte Beschreibung">
            <a:extLst>
              <a:ext uri="{FF2B5EF4-FFF2-40B4-BE49-F238E27FC236}">
                <a16:creationId xmlns:a16="http://schemas.microsoft.com/office/drawing/2014/main" id="{36FAEA28-EC44-421E-691D-78293DBD9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7" y="1061303"/>
            <a:ext cx="2752725" cy="4124325"/>
          </a:xfrm>
          <a:prstGeom prst="rect">
            <a:avLst/>
          </a:prstGeom>
        </p:spPr>
      </p:pic>
      <p:pic>
        <p:nvPicPr>
          <p:cNvPr id="7" name="Grafik 6" descr="Ein Bild, das Rechteck, Screenshot, Text, Schrift enthält.&#10;&#10;Automatisch generierte Beschreibung">
            <a:extLst>
              <a:ext uri="{FF2B5EF4-FFF2-40B4-BE49-F238E27FC236}">
                <a16:creationId xmlns:a16="http://schemas.microsoft.com/office/drawing/2014/main" id="{F2316917-B0F6-38CA-A501-B37D30DD1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7062">
            <a:off x="1308543" y="1402018"/>
            <a:ext cx="2985423" cy="4512318"/>
          </a:xfrm>
          <a:prstGeom prst="rect">
            <a:avLst/>
          </a:prstGeom>
        </p:spPr>
      </p:pic>
      <p:pic>
        <p:nvPicPr>
          <p:cNvPr id="19" name="Grafik 18" descr="Ein Bild, das Schwarz, Screenshot enthält.&#10;&#10;Automatisch generierte Beschreibung">
            <a:extLst>
              <a:ext uri="{FF2B5EF4-FFF2-40B4-BE49-F238E27FC236}">
                <a16:creationId xmlns:a16="http://schemas.microsoft.com/office/drawing/2014/main" id="{6D8C68E3-70B7-9F2C-7CB4-DD8D74DD1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2639">
            <a:off x="1264028" y="1983500"/>
            <a:ext cx="2103280" cy="382797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195D3877-40EE-2F2F-4966-22155D14AFF7}"/>
              </a:ext>
            </a:extLst>
          </p:cNvPr>
          <p:cNvSpPr/>
          <p:nvPr/>
        </p:nvSpPr>
        <p:spPr>
          <a:xfrm>
            <a:off x="3287279" y="1276363"/>
            <a:ext cx="180975" cy="178719"/>
          </a:xfrm>
          <a:prstGeom prst="ellipse">
            <a:avLst/>
          </a:prstGeom>
          <a:solidFill>
            <a:srgbClr val="40A3F3"/>
          </a:solidFill>
          <a:ln>
            <a:solidFill>
              <a:srgbClr val="9899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269EB13-C50C-F201-A236-CC23839E54CA}"/>
              </a:ext>
            </a:extLst>
          </p:cNvPr>
          <p:cNvSpPr/>
          <p:nvPr/>
        </p:nvSpPr>
        <p:spPr>
          <a:xfrm flipV="1">
            <a:off x="3287279" y="1257003"/>
            <a:ext cx="18097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7BCB96A-BD15-5088-BF41-EDB886F4A691}"/>
              </a:ext>
            </a:extLst>
          </p:cNvPr>
          <p:cNvSpPr/>
          <p:nvPr/>
        </p:nvSpPr>
        <p:spPr>
          <a:xfrm>
            <a:off x="3287278" y="1276362"/>
            <a:ext cx="180975" cy="178719"/>
          </a:xfrm>
          <a:prstGeom prst="ellipse">
            <a:avLst/>
          </a:prstGeom>
          <a:noFill/>
          <a:ln>
            <a:solidFill>
              <a:srgbClr val="9899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695A8C2-B824-6E65-710E-5665C86176D3}"/>
              </a:ext>
            </a:extLst>
          </p:cNvPr>
          <p:cNvSpPr/>
          <p:nvPr/>
        </p:nvSpPr>
        <p:spPr>
          <a:xfrm flipV="1">
            <a:off x="4035831" y="829130"/>
            <a:ext cx="549615" cy="276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98661448-1D72-53B2-C007-B11C9F4083AC}"/>
              </a:ext>
            </a:extLst>
          </p:cNvPr>
          <p:cNvSpPr/>
          <p:nvPr/>
        </p:nvSpPr>
        <p:spPr>
          <a:xfrm rot="10800000">
            <a:off x="2242594" y="1127308"/>
            <a:ext cx="404618" cy="25523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A1A8A12-4F97-8DAD-C256-C229B4CFEF57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444903" y="1127309"/>
            <a:ext cx="232582" cy="255230"/>
          </a:xfrm>
          <a:prstGeom prst="line">
            <a:avLst/>
          </a:prstGeom>
          <a:ln w="12700">
            <a:solidFill>
              <a:srgbClr val="98999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30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Cäcilia Werle</dc:creator>
  <cp:lastModifiedBy>Cäcilia Werle</cp:lastModifiedBy>
  <cp:revision>3</cp:revision>
  <dcterms:created xsi:type="dcterms:W3CDTF">2024-05-08T08:05:22Z</dcterms:created>
  <dcterms:modified xsi:type="dcterms:W3CDTF">2024-05-11T09:20:59Z</dcterms:modified>
</cp:coreProperties>
</file>